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6" r:id="rId4"/>
    <p:sldMasterId id="2147483797" r:id="rId5"/>
  </p:sldMasterIdLst>
  <p:notesMasterIdLst>
    <p:notesMasterId r:id="rId22"/>
  </p:notesMasterIdLst>
  <p:handoutMasterIdLst>
    <p:handoutMasterId r:id="rId23"/>
  </p:handoutMasterIdLst>
  <p:sldIdLst>
    <p:sldId id="309" r:id="rId6"/>
    <p:sldId id="306" r:id="rId7"/>
    <p:sldId id="312" r:id="rId8"/>
    <p:sldId id="311" r:id="rId9"/>
    <p:sldId id="313" r:id="rId10"/>
    <p:sldId id="317" r:id="rId11"/>
    <p:sldId id="322" r:id="rId12"/>
    <p:sldId id="314" r:id="rId13"/>
    <p:sldId id="315" r:id="rId14"/>
    <p:sldId id="319" r:id="rId15"/>
    <p:sldId id="318" r:id="rId16"/>
    <p:sldId id="288" r:id="rId17"/>
    <p:sldId id="324" r:id="rId18"/>
    <p:sldId id="323" r:id="rId19"/>
    <p:sldId id="320" r:id="rId20"/>
    <p:sldId id="30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748C"/>
    <a:srgbClr val="C59C93"/>
    <a:srgbClr val="F7ED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524" autoAdjust="0"/>
  </p:normalViewPr>
  <p:slideViewPr>
    <p:cSldViewPr snapToGrid="0">
      <p:cViewPr varScale="1">
        <p:scale>
          <a:sx n="64" d="100"/>
          <a:sy n="64" d="100"/>
        </p:scale>
        <p:origin x="672" y="48"/>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12/5/2023</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svg>
</file>

<file path=ppt/media/image31.png>
</file>

<file path=ppt/media/image32.svg>
</file>

<file path=ppt/media/image33.png>
</file>

<file path=ppt/media/image34.svg>
</file>

<file path=ppt/media/image35.png>
</file>

<file path=ppt/media/image36.png>
</file>

<file path=ppt/media/image37.jpg>
</file>

<file path=ppt/media/image38.png>
</file>

<file path=ppt/media/image39.svg>
</file>

<file path=ppt/media/image4.png>
</file>

<file path=ppt/media/image40.png>
</file>

<file path=ppt/media/image41.png>
</file>

<file path=ppt/media/image42.svg>
</file>

<file path=ppt/media/image43.png>
</file>

<file path=ppt/media/image44.jpeg>
</file>

<file path=ppt/media/image45.png>
</file>

<file path=ppt/media/image46.png>
</file>

<file path=ppt/media/image47.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12/5/2023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2</a:t>
            </a:fld>
            <a:endParaRPr lang="en-US" dirty="0"/>
          </a:p>
        </p:txBody>
      </p:sp>
    </p:spTree>
    <p:extLst>
      <p:ext uri="{BB962C8B-B14F-4D97-AF65-F5344CB8AC3E}">
        <p14:creationId xmlns:p14="http://schemas.microsoft.com/office/powerpoint/2010/main" val="19136215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meline Dark">
    <p:bg>
      <p:bgPr>
        <a:solidFill>
          <a:schemeClr val="tx2">
            <a:lumMod val="75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739F7D1-31ED-4588-7F6B-7214367FBA9F}"/>
              </a:ext>
            </a:extLst>
          </p:cNvPr>
          <p:cNvSpPr>
            <a:spLocks noGrp="1"/>
          </p:cNvSpPr>
          <p:nvPr>
            <p:ph type="title" hasCustomPrompt="1"/>
          </p:nvPr>
        </p:nvSpPr>
        <p:spPr>
          <a:xfrm>
            <a:off x="618744" y="209677"/>
            <a:ext cx="9064752" cy="1097915"/>
          </a:xfrm>
        </p:spPr>
        <p:txBody>
          <a:bodyPr anchor="b">
            <a:normAutofit/>
          </a:bodyPr>
          <a:lstStyle>
            <a:lvl1pPr>
              <a:defRPr sz="5400">
                <a:solidFill>
                  <a:schemeClr val="bg1"/>
                </a:solidFill>
                <a:latin typeface="+mn-lt"/>
              </a:defRPr>
            </a:lvl1pPr>
          </a:lstStyle>
          <a:p>
            <a:r>
              <a:rPr lang="en-US" dirty="0"/>
              <a:t>Click to add title</a:t>
            </a:r>
          </a:p>
        </p:txBody>
      </p:sp>
      <p:sp>
        <p:nvSpPr>
          <p:cNvPr id="12" name="Text Placeholder 11">
            <a:extLst>
              <a:ext uri="{FF2B5EF4-FFF2-40B4-BE49-F238E27FC236}">
                <a16:creationId xmlns:a16="http://schemas.microsoft.com/office/drawing/2014/main" id="{413A1C6A-339B-343A-B0AD-F761FE910519}"/>
              </a:ext>
            </a:extLst>
          </p:cNvPr>
          <p:cNvSpPr>
            <a:spLocks noGrp="1"/>
          </p:cNvSpPr>
          <p:nvPr>
            <p:ph type="body" sz="quarter" idx="13" hasCustomPrompt="1"/>
          </p:nvPr>
        </p:nvSpPr>
        <p:spPr>
          <a:xfrm>
            <a:off x="618745" y="1344676"/>
            <a:ext cx="9064752" cy="511175"/>
          </a:xfrm>
        </p:spPr>
        <p:txBody>
          <a:bodyPr lIns="164592" tIns="0">
            <a:noAutofit/>
          </a:bodyPr>
          <a:lstStyle>
            <a:lvl1pPr marL="0" indent="0">
              <a:buNone/>
              <a:defRPr sz="1800">
                <a:solidFill>
                  <a:schemeClr val="bg1"/>
                </a:solidFill>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50" name="Oval 49">
            <a:extLst>
              <a:ext uri="{FF2B5EF4-FFF2-40B4-BE49-F238E27FC236}">
                <a16:creationId xmlns:a16="http://schemas.microsoft.com/office/drawing/2014/main" id="{535829F9-B704-5645-ABE3-F98170E89B44}"/>
              </a:ext>
              <a:ext uri="{C183D7F6-B498-43B3-948B-1728B52AA6E4}">
                <adec:decorative xmlns:adec="http://schemas.microsoft.com/office/drawing/2017/decorative" val="1"/>
              </a:ext>
            </a:extLst>
          </p:cNvPr>
          <p:cNvSpPr/>
          <p:nvPr userDrawn="1"/>
        </p:nvSpPr>
        <p:spPr>
          <a:xfrm>
            <a:off x="10396346" y="585334"/>
            <a:ext cx="1005840" cy="1005840"/>
          </a:xfrm>
          <a:prstGeom prst="ellipse">
            <a:avLst/>
          </a:prstGeom>
          <a:noFill/>
          <a:ln w="19050">
            <a:solidFill>
              <a:schemeClr val="accent6">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Picture Placeholder 13">
            <a:extLst>
              <a:ext uri="{FF2B5EF4-FFF2-40B4-BE49-F238E27FC236}">
                <a16:creationId xmlns:a16="http://schemas.microsoft.com/office/drawing/2014/main" id="{5807DD9B-8716-9B22-9F91-88E6071F91D3}"/>
              </a:ext>
            </a:extLst>
          </p:cNvPr>
          <p:cNvSpPr>
            <a:spLocks noGrp="1" noChangeAspect="1"/>
          </p:cNvSpPr>
          <p:nvPr>
            <p:ph type="pic" sz="quarter" idx="14"/>
          </p:nvPr>
        </p:nvSpPr>
        <p:spPr>
          <a:xfrm>
            <a:off x="10487786" y="649342"/>
            <a:ext cx="822960" cy="822960"/>
          </a:xfrm>
          <a:prstGeom prst="ellipse">
            <a:avLst/>
          </a:prstGeom>
          <a:ln w="22225">
            <a:noFill/>
          </a:ln>
        </p:spPr>
        <p:txBody>
          <a:bodyPr lIns="0" tIns="0" rIns="0" bIns="0">
            <a:normAutofit/>
          </a:bodyPr>
          <a:lstStyle>
            <a:lvl1pPr marL="0" indent="0" algn="ctr">
              <a:buNone/>
              <a:defRPr sz="1000">
                <a:solidFill>
                  <a:schemeClr val="bg1"/>
                </a:solidFill>
              </a:defRPr>
            </a:lvl1pPr>
          </a:lstStyle>
          <a:p>
            <a:r>
              <a:rPr lang="en-US"/>
              <a:t>Click icon to add picture</a:t>
            </a:r>
            <a:endParaRPr lang="en-US" dirty="0"/>
          </a:p>
        </p:txBody>
      </p:sp>
      <p:sp>
        <p:nvSpPr>
          <p:cNvPr id="15" name="Text Placeholder 11">
            <a:extLst>
              <a:ext uri="{FF2B5EF4-FFF2-40B4-BE49-F238E27FC236}">
                <a16:creationId xmlns:a16="http://schemas.microsoft.com/office/drawing/2014/main" id="{3465C986-E3D2-97E7-9111-0299F9C3B1D2}"/>
              </a:ext>
            </a:extLst>
          </p:cNvPr>
          <p:cNvSpPr>
            <a:spLocks noGrp="1"/>
          </p:cNvSpPr>
          <p:nvPr>
            <p:ph type="body" sz="quarter" idx="15" hasCustomPrompt="1"/>
          </p:nvPr>
        </p:nvSpPr>
        <p:spPr>
          <a:xfrm>
            <a:off x="673608" y="2556796"/>
            <a:ext cx="1996440" cy="381190"/>
          </a:xfrm>
        </p:spPr>
        <p:txBody>
          <a:bodyPr lIns="91440" tIns="0">
            <a:noAutofit/>
          </a:bodyPr>
          <a:lstStyle>
            <a:lvl1pPr marL="0" indent="0">
              <a:buNone/>
              <a:defRPr sz="2200" b="1" cap="all" spc="100" baseline="0">
                <a:solidFill>
                  <a:schemeClr val="bg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Subtitle</a:t>
            </a:r>
          </a:p>
        </p:txBody>
      </p:sp>
      <p:sp>
        <p:nvSpPr>
          <p:cNvPr id="40" name="Rectangle 39">
            <a:extLst>
              <a:ext uri="{FF2B5EF4-FFF2-40B4-BE49-F238E27FC236}">
                <a16:creationId xmlns:a16="http://schemas.microsoft.com/office/drawing/2014/main" id="{4CD86E3A-6D68-1F05-DE18-246FA7A4406A}"/>
              </a:ext>
              <a:ext uri="{C183D7F6-B498-43B3-948B-1728B52AA6E4}">
                <adec:decorative xmlns:adec="http://schemas.microsoft.com/office/drawing/2017/decorative" val="1"/>
              </a:ext>
            </a:extLst>
          </p:cNvPr>
          <p:cNvSpPr/>
          <p:nvPr userDrawn="1"/>
        </p:nvSpPr>
        <p:spPr>
          <a:xfrm>
            <a:off x="753404" y="3046075"/>
            <a:ext cx="1828633" cy="96903"/>
          </a:xfrm>
          <a:prstGeom prst="rect">
            <a:avLst/>
          </a:prstGeom>
          <a:gradFill>
            <a:gsLst>
              <a:gs pos="0">
                <a:schemeClr val="accent1">
                  <a:lumMod val="60000"/>
                  <a:lumOff val="40000"/>
                </a:schemeClr>
              </a:gs>
              <a:gs pos="100000">
                <a:schemeClr val="accent3">
                  <a:lumMod val="60000"/>
                  <a:lumOff val="40000"/>
                </a:schemeClr>
              </a:gs>
            </a:gsLst>
            <a:lin ang="216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0" name="Text Placeholder 11">
            <a:extLst>
              <a:ext uri="{FF2B5EF4-FFF2-40B4-BE49-F238E27FC236}">
                <a16:creationId xmlns:a16="http://schemas.microsoft.com/office/drawing/2014/main" id="{6C169315-0602-4C85-86EE-5C3554AAA92A}"/>
              </a:ext>
            </a:extLst>
          </p:cNvPr>
          <p:cNvSpPr>
            <a:spLocks noGrp="1"/>
          </p:cNvSpPr>
          <p:nvPr>
            <p:ph type="body" sz="quarter" idx="20" hasCustomPrompt="1"/>
          </p:nvPr>
        </p:nvSpPr>
        <p:spPr>
          <a:xfrm>
            <a:off x="673608" y="3391012"/>
            <a:ext cx="1996440" cy="778652"/>
          </a:xfrm>
        </p:spPr>
        <p:txBody>
          <a:bodyPr lIns="91440" tIns="0">
            <a:noAutofit/>
          </a:bodyPr>
          <a:lstStyle>
            <a:lvl1pPr marL="0" indent="0">
              <a:buNone/>
              <a:defRPr sz="1200" cap="none" baseline="0">
                <a:solidFill>
                  <a:schemeClr val="bg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25" name="Text Placeholder 11">
            <a:extLst>
              <a:ext uri="{FF2B5EF4-FFF2-40B4-BE49-F238E27FC236}">
                <a16:creationId xmlns:a16="http://schemas.microsoft.com/office/drawing/2014/main" id="{70FD3BFF-C0B9-AA50-A3D6-B4A48EEF7513}"/>
              </a:ext>
            </a:extLst>
          </p:cNvPr>
          <p:cNvSpPr>
            <a:spLocks noGrp="1"/>
          </p:cNvSpPr>
          <p:nvPr>
            <p:ph type="body" sz="quarter" idx="25" hasCustomPrompt="1"/>
          </p:nvPr>
        </p:nvSpPr>
        <p:spPr>
          <a:xfrm>
            <a:off x="670560" y="4505738"/>
            <a:ext cx="893064" cy="335470"/>
          </a:xfrm>
        </p:spPr>
        <p:txBody>
          <a:bodyPr lIns="91440" tIns="0">
            <a:noAutofit/>
          </a:bodyPr>
          <a:lstStyle>
            <a:lvl1pPr marL="0" indent="0">
              <a:buNone/>
              <a:defRPr sz="2000" cap="all" baseline="0">
                <a:solidFill>
                  <a:schemeClr val="accent1">
                    <a:lumMod val="40000"/>
                    <a:lumOff val="60000"/>
                  </a:schemeClr>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xxxx</a:t>
            </a:r>
          </a:p>
        </p:txBody>
      </p:sp>
      <p:sp>
        <p:nvSpPr>
          <p:cNvPr id="51" name="Oval 50">
            <a:extLst>
              <a:ext uri="{FF2B5EF4-FFF2-40B4-BE49-F238E27FC236}">
                <a16:creationId xmlns:a16="http://schemas.microsoft.com/office/drawing/2014/main" id="{EBEE5563-8FF1-7479-E11E-F0144D7533D8}"/>
              </a:ext>
              <a:ext uri="{C183D7F6-B498-43B3-948B-1728B52AA6E4}">
                <adec:decorative xmlns:adec="http://schemas.microsoft.com/office/drawing/2017/decorative" val="1"/>
              </a:ext>
            </a:extLst>
          </p:cNvPr>
          <p:cNvSpPr/>
          <p:nvPr userDrawn="1"/>
        </p:nvSpPr>
        <p:spPr>
          <a:xfrm>
            <a:off x="1682496" y="4399153"/>
            <a:ext cx="685800" cy="685800"/>
          </a:xfrm>
          <a:prstGeom prst="ellipse">
            <a:avLst/>
          </a:prstGeom>
          <a:noFill/>
          <a:ln w="12700">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Picture Placeholder 13">
            <a:extLst>
              <a:ext uri="{FF2B5EF4-FFF2-40B4-BE49-F238E27FC236}">
                <a16:creationId xmlns:a16="http://schemas.microsoft.com/office/drawing/2014/main" id="{A69C1816-EC8E-961C-AC21-6D86E9C455A1}"/>
              </a:ext>
            </a:extLst>
          </p:cNvPr>
          <p:cNvSpPr>
            <a:spLocks noGrp="1" noChangeAspect="1"/>
          </p:cNvSpPr>
          <p:nvPr>
            <p:ph type="pic" sz="quarter" idx="35"/>
          </p:nvPr>
        </p:nvSpPr>
        <p:spPr>
          <a:xfrm>
            <a:off x="1796796" y="4513453"/>
            <a:ext cx="457200" cy="457200"/>
          </a:xfrm>
          <a:prstGeom prst="ellipse">
            <a:avLst/>
          </a:prstGeom>
          <a:ln w="19050">
            <a:noFill/>
          </a:ln>
        </p:spPr>
        <p:txBody>
          <a:bodyPr lIns="0" tIns="0" rIns="0" bIns="0">
            <a:normAutofit/>
          </a:bodyPr>
          <a:lstStyle>
            <a:lvl1pPr marL="0" indent="0" algn="ctr">
              <a:buNone/>
              <a:defRPr sz="600">
                <a:solidFill>
                  <a:schemeClr val="bg1"/>
                </a:solidFill>
              </a:defRPr>
            </a:lvl1pPr>
          </a:lstStyle>
          <a:p>
            <a:r>
              <a:rPr lang="en-US"/>
              <a:t>Click icon to add picture</a:t>
            </a:r>
            <a:endParaRPr lang="en-US" dirty="0"/>
          </a:p>
        </p:txBody>
      </p:sp>
      <p:sp>
        <p:nvSpPr>
          <p:cNvPr id="26" name="Text Placeholder 11">
            <a:extLst>
              <a:ext uri="{FF2B5EF4-FFF2-40B4-BE49-F238E27FC236}">
                <a16:creationId xmlns:a16="http://schemas.microsoft.com/office/drawing/2014/main" id="{9F9A0E21-E67B-7E2F-ED16-4BABF0781083}"/>
              </a:ext>
            </a:extLst>
          </p:cNvPr>
          <p:cNvSpPr>
            <a:spLocks noGrp="1"/>
          </p:cNvSpPr>
          <p:nvPr>
            <p:ph type="body" sz="quarter" idx="26" hasCustomPrompt="1"/>
          </p:nvPr>
        </p:nvSpPr>
        <p:spPr>
          <a:xfrm>
            <a:off x="670560" y="4894756"/>
            <a:ext cx="893064" cy="335470"/>
          </a:xfrm>
        </p:spPr>
        <p:txBody>
          <a:bodyPr lIns="91440" tIns="0">
            <a:noAutofit/>
          </a:bodyPr>
          <a:lstStyle>
            <a:lvl1pPr marL="0" indent="0">
              <a:buNone/>
              <a:defRPr sz="1400" cap="none" baseline="0">
                <a:solidFill>
                  <a:schemeClr val="bg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Text</a:t>
            </a:r>
          </a:p>
        </p:txBody>
      </p:sp>
      <p:cxnSp>
        <p:nvCxnSpPr>
          <p:cNvPr id="45" name="Straight Arrow Connector 44">
            <a:extLst>
              <a:ext uri="{FF2B5EF4-FFF2-40B4-BE49-F238E27FC236}">
                <a16:creationId xmlns:a16="http://schemas.microsoft.com/office/drawing/2014/main" id="{9CFE922A-6A5A-4DA8-1E44-D80852772091}"/>
              </a:ext>
              <a:ext uri="{C183D7F6-B498-43B3-948B-1728B52AA6E4}">
                <adec:decorative xmlns:adec="http://schemas.microsoft.com/office/drawing/2017/decorative" val="1"/>
              </a:ext>
            </a:extLst>
          </p:cNvPr>
          <p:cNvCxnSpPr>
            <a:cxnSpLocks/>
          </p:cNvCxnSpPr>
          <p:nvPr userDrawn="1"/>
        </p:nvCxnSpPr>
        <p:spPr>
          <a:xfrm>
            <a:off x="753404" y="5377870"/>
            <a:ext cx="1827083" cy="0"/>
          </a:xfrm>
          <a:prstGeom prst="straightConnector1">
            <a:avLst/>
          </a:prstGeom>
          <a:ln w="19050" cap="flat" cmpd="sng" algn="ctr">
            <a:gradFill>
              <a:gsLst>
                <a:gs pos="0">
                  <a:schemeClr val="accent1">
                    <a:lumMod val="75000"/>
                  </a:schemeClr>
                </a:gs>
                <a:gs pos="100000">
                  <a:schemeClr val="accent3">
                    <a:lumMod val="75000"/>
                  </a:schemeClr>
                </a:gs>
              </a:gsLst>
              <a:lin ang="2160000" scaled="0"/>
            </a:gra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6" name="Text Placeholder 11">
            <a:extLst>
              <a:ext uri="{FF2B5EF4-FFF2-40B4-BE49-F238E27FC236}">
                <a16:creationId xmlns:a16="http://schemas.microsoft.com/office/drawing/2014/main" id="{3D56C31D-5FDB-2235-FFF8-2AB6E04C9B1C}"/>
              </a:ext>
            </a:extLst>
          </p:cNvPr>
          <p:cNvSpPr>
            <a:spLocks noGrp="1"/>
          </p:cNvSpPr>
          <p:nvPr>
            <p:ph type="body" sz="quarter" idx="16" hasCustomPrompt="1"/>
          </p:nvPr>
        </p:nvSpPr>
        <p:spPr>
          <a:xfrm>
            <a:off x="2862072" y="2556796"/>
            <a:ext cx="1996440" cy="381190"/>
          </a:xfrm>
        </p:spPr>
        <p:txBody>
          <a:bodyPr lIns="91440" tIns="0">
            <a:noAutofit/>
          </a:bodyPr>
          <a:lstStyle>
            <a:lvl1pPr marL="0" indent="0">
              <a:buNone/>
              <a:defRPr sz="2200" b="1" cap="all" spc="100" baseline="0">
                <a:solidFill>
                  <a:schemeClr val="bg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Subtitle</a:t>
            </a:r>
          </a:p>
        </p:txBody>
      </p:sp>
      <p:sp>
        <p:nvSpPr>
          <p:cNvPr id="41" name="Rectangle 40">
            <a:extLst>
              <a:ext uri="{FF2B5EF4-FFF2-40B4-BE49-F238E27FC236}">
                <a16:creationId xmlns:a16="http://schemas.microsoft.com/office/drawing/2014/main" id="{481FC81D-B431-FFA6-47F5-F40C79C53D0A}"/>
              </a:ext>
              <a:ext uri="{C183D7F6-B498-43B3-948B-1728B52AA6E4}">
                <adec:decorative xmlns:adec="http://schemas.microsoft.com/office/drawing/2017/decorative" val="1"/>
              </a:ext>
            </a:extLst>
          </p:cNvPr>
          <p:cNvSpPr/>
          <p:nvPr userDrawn="1"/>
        </p:nvSpPr>
        <p:spPr>
          <a:xfrm>
            <a:off x="2946272" y="3046075"/>
            <a:ext cx="1828633" cy="96903"/>
          </a:xfrm>
          <a:prstGeom prst="rect">
            <a:avLst/>
          </a:prstGeom>
          <a:gradFill>
            <a:gsLst>
              <a:gs pos="0">
                <a:schemeClr val="accent3">
                  <a:lumMod val="60000"/>
                  <a:lumOff val="40000"/>
                </a:schemeClr>
              </a:gs>
              <a:gs pos="100000">
                <a:schemeClr val="accent2">
                  <a:lumMod val="60000"/>
                  <a:lumOff val="40000"/>
                </a:schemeClr>
              </a:gs>
            </a:gsLst>
            <a:lin ang="216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1" name="Text Placeholder 11">
            <a:extLst>
              <a:ext uri="{FF2B5EF4-FFF2-40B4-BE49-F238E27FC236}">
                <a16:creationId xmlns:a16="http://schemas.microsoft.com/office/drawing/2014/main" id="{B16A2860-4464-B092-801E-255A6B7DF3E4}"/>
              </a:ext>
            </a:extLst>
          </p:cNvPr>
          <p:cNvSpPr>
            <a:spLocks noGrp="1"/>
          </p:cNvSpPr>
          <p:nvPr>
            <p:ph type="body" sz="quarter" idx="21" hasCustomPrompt="1"/>
          </p:nvPr>
        </p:nvSpPr>
        <p:spPr>
          <a:xfrm>
            <a:off x="2862072" y="3391012"/>
            <a:ext cx="1996440" cy="778652"/>
          </a:xfrm>
        </p:spPr>
        <p:txBody>
          <a:bodyPr lIns="91440" tIns="0">
            <a:noAutofit/>
          </a:bodyPr>
          <a:lstStyle>
            <a:lvl1pPr marL="0" indent="0">
              <a:buNone/>
              <a:defRPr sz="1200" cap="none" baseline="0">
                <a:solidFill>
                  <a:schemeClr val="bg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27" name="Text Placeholder 11">
            <a:extLst>
              <a:ext uri="{FF2B5EF4-FFF2-40B4-BE49-F238E27FC236}">
                <a16:creationId xmlns:a16="http://schemas.microsoft.com/office/drawing/2014/main" id="{3B992882-DF57-9DAF-2532-06C30C2D9F16}"/>
              </a:ext>
            </a:extLst>
          </p:cNvPr>
          <p:cNvSpPr>
            <a:spLocks noGrp="1"/>
          </p:cNvSpPr>
          <p:nvPr>
            <p:ph type="body" sz="quarter" idx="27" hasCustomPrompt="1"/>
          </p:nvPr>
        </p:nvSpPr>
        <p:spPr>
          <a:xfrm>
            <a:off x="2862072" y="4505738"/>
            <a:ext cx="893064" cy="335470"/>
          </a:xfrm>
        </p:spPr>
        <p:txBody>
          <a:bodyPr lIns="91440" tIns="0">
            <a:noAutofit/>
          </a:bodyPr>
          <a:lstStyle>
            <a:lvl1pPr marL="0" indent="0">
              <a:buNone/>
              <a:defRPr sz="2000" cap="all" baseline="0">
                <a:solidFill>
                  <a:schemeClr val="accent3">
                    <a:lumMod val="40000"/>
                    <a:lumOff val="60000"/>
                  </a:schemeClr>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xxxx</a:t>
            </a:r>
          </a:p>
        </p:txBody>
      </p:sp>
      <p:sp>
        <p:nvSpPr>
          <p:cNvPr id="52" name="Oval 51">
            <a:extLst>
              <a:ext uri="{FF2B5EF4-FFF2-40B4-BE49-F238E27FC236}">
                <a16:creationId xmlns:a16="http://schemas.microsoft.com/office/drawing/2014/main" id="{2E63250C-AB2E-9D56-C26C-1E211DFAD534}"/>
              </a:ext>
              <a:ext uri="{C183D7F6-B498-43B3-948B-1728B52AA6E4}">
                <adec:decorative xmlns:adec="http://schemas.microsoft.com/office/drawing/2017/decorative" val="1"/>
              </a:ext>
            </a:extLst>
          </p:cNvPr>
          <p:cNvSpPr/>
          <p:nvPr userDrawn="1"/>
        </p:nvSpPr>
        <p:spPr>
          <a:xfrm>
            <a:off x="3887724" y="4399153"/>
            <a:ext cx="685800" cy="685800"/>
          </a:xfrm>
          <a:prstGeom prst="ellipse">
            <a:avLst/>
          </a:prstGeom>
          <a:noFill/>
          <a:ln w="12700">
            <a:solidFill>
              <a:schemeClr val="accent3">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Picture Placeholder 13">
            <a:extLst>
              <a:ext uri="{FF2B5EF4-FFF2-40B4-BE49-F238E27FC236}">
                <a16:creationId xmlns:a16="http://schemas.microsoft.com/office/drawing/2014/main" id="{50C6734A-2661-863D-C8B6-6A4DBC588FE4}"/>
              </a:ext>
            </a:extLst>
          </p:cNvPr>
          <p:cNvSpPr>
            <a:spLocks noGrp="1" noChangeAspect="1"/>
          </p:cNvSpPr>
          <p:nvPr>
            <p:ph type="pic" sz="quarter" idx="36"/>
          </p:nvPr>
        </p:nvSpPr>
        <p:spPr>
          <a:xfrm>
            <a:off x="4002024" y="4513453"/>
            <a:ext cx="457200" cy="457200"/>
          </a:xfrm>
          <a:prstGeom prst="ellipse">
            <a:avLst/>
          </a:prstGeom>
          <a:ln w="19050">
            <a:noFill/>
          </a:ln>
        </p:spPr>
        <p:txBody>
          <a:bodyPr lIns="0" tIns="0" rIns="0" bIns="0">
            <a:normAutofit/>
          </a:bodyPr>
          <a:lstStyle>
            <a:lvl1pPr marL="0" indent="0" algn="ctr">
              <a:buNone/>
              <a:defRPr sz="600">
                <a:solidFill>
                  <a:schemeClr val="bg1"/>
                </a:solidFill>
              </a:defRPr>
            </a:lvl1pPr>
          </a:lstStyle>
          <a:p>
            <a:r>
              <a:rPr lang="en-US"/>
              <a:t>Click icon to add picture</a:t>
            </a:r>
            <a:endParaRPr lang="en-US" dirty="0"/>
          </a:p>
        </p:txBody>
      </p:sp>
      <p:sp>
        <p:nvSpPr>
          <p:cNvPr id="28" name="Text Placeholder 11">
            <a:extLst>
              <a:ext uri="{FF2B5EF4-FFF2-40B4-BE49-F238E27FC236}">
                <a16:creationId xmlns:a16="http://schemas.microsoft.com/office/drawing/2014/main" id="{50D7755C-4D0B-D8A7-6235-8E606B39F3AB}"/>
              </a:ext>
            </a:extLst>
          </p:cNvPr>
          <p:cNvSpPr>
            <a:spLocks noGrp="1"/>
          </p:cNvSpPr>
          <p:nvPr>
            <p:ph type="body" sz="quarter" idx="28" hasCustomPrompt="1"/>
          </p:nvPr>
        </p:nvSpPr>
        <p:spPr>
          <a:xfrm>
            <a:off x="2862072" y="4894756"/>
            <a:ext cx="893064" cy="335470"/>
          </a:xfrm>
        </p:spPr>
        <p:txBody>
          <a:bodyPr lIns="91440" tIns="0">
            <a:noAutofit/>
          </a:bodyPr>
          <a:lstStyle>
            <a:lvl1pPr marL="0" indent="0">
              <a:buNone/>
              <a:defRPr sz="1400" cap="none" baseline="0">
                <a:solidFill>
                  <a:schemeClr val="bg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Text</a:t>
            </a:r>
          </a:p>
        </p:txBody>
      </p:sp>
      <p:cxnSp>
        <p:nvCxnSpPr>
          <p:cNvPr id="46" name="Straight Arrow Connector 45">
            <a:extLst>
              <a:ext uri="{FF2B5EF4-FFF2-40B4-BE49-F238E27FC236}">
                <a16:creationId xmlns:a16="http://schemas.microsoft.com/office/drawing/2014/main" id="{76330766-86D4-F436-F65D-07EF389BF5F5}"/>
              </a:ext>
              <a:ext uri="{C183D7F6-B498-43B3-948B-1728B52AA6E4}">
                <adec:decorative xmlns:adec="http://schemas.microsoft.com/office/drawing/2017/decorative" val="1"/>
              </a:ext>
            </a:extLst>
          </p:cNvPr>
          <p:cNvCxnSpPr>
            <a:cxnSpLocks/>
          </p:cNvCxnSpPr>
          <p:nvPr userDrawn="1"/>
        </p:nvCxnSpPr>
        <p:spPr>
          <a:xfrm>
            <a:off x="2943485" y="5377870"/>
            <a:ext cx="1836387" cy="0"/>
          </a:xfrm>
          <a:prstGeom prst="straightConnector1">
            <a:avLst/>
          </a:prstGeom>
          <a:ln w="19050" cap="flat" cmpd="sng" algn="ctr">
            <a:gradFill>
              <a:gsLst>
                <a:gs pos="0">
                  <a:schemeClr val="accent3">
                    <a:lumMod val="75000"/>
                  </a:schemeClr>
                </a:gs>
                <a:gs pos="100000">
                  <a:schemeClr val="accent2"/>
                </a:gs>
              </a:gsLst>
              <a:lin ang="2160000" scaled="0"/>
            </a:gra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ext Placeholder 11">
            <a:extLst>
              <a:ext uri="{FF2B5EF4-FFF2-40B4-BE49-F238E27FC236}">
                <a16:creationId xmlns:a16="http://schemas.microsoft.com/office/drawing/2014/main" id="{A540E06E-3F2B-A3DC-320A-8C968AC4350E}"/>
              </a:ext>
            </a:extLst>
          </p:cNvPr>
          <p:cNvSpPr>
            <a:spLocks noGrp="1"/>
          </p:cNvSpPr>
          <p:nvPr>
            <p:ph type="body" sz="quarter" idx="17" hasCustomPrompt="1"/>
          </p:nvPr>
        </p:nvSpPr>
        <p:spPr>
          <a:xfrm>
            <a:off x="5050536" y="2556796"/>
            <a:ext cx="1996440" cy="381190"/>
          </a:xfrm>
        </p:spPr>
        <p:txBody>
          <a:bodyPr lIns="91440" tIns="0">
            <a:noAutofit/>
          </a:bodyPr>
          <a:lstStyle>
            <a:lvl1pPr marL="0" indent="0">
              <a:buNone/>
              <a:defRPr sz="2200" b="1" cap="all" spc="100" baseline="0">
                <a:solidFill>
                  <a:schemeClr val="bg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Subtitle</a:t>
            </a:r>
          </a:p>
        </p:txBody>
      </p:sp>
      <p:sp>
        <p:nvSpPr>
          <p:cNvPr id="42" name="Rectangle 41">
            <a:extLst>
              <a:ext uri="{FF2B5EF4-FFF2-40B4-BE49-F238E27FC236}">
                <a16:creationId xmlns:a16="http://schemas.microsoft.com/office/drawing/2014/main" id="{F46BB721-1D88-1A03-1D55-5C79942C7137}"/>
              </a:ext>
              <a:ext uri="{C183D7F6-B498-43B3-948B-1728B52AA6E4}">
                <adec:decorative xmlns:adec="http://schemas.microsoft.com/office/drawing/2017/decorative" val="1"/>
              </a:ext>
            </a:extLst>
          </p:cNvPr>
          <p:cNvSpPr/>
          <p:nvPr userDrawn="1"/>
        </p:nvSpPr>
        <p:spPr>
          <a:xfrm>
            <a:off x="5139140" y="3046075"/>
            <a:ext cx="1828634" cy="96903"/>
          </a:xfrm>
          <a:prstGeom prst="rect">
            <a:avLst/>
          </a:prstGeom>
          <a:gradFill>
            <a:gsLst>
              <a:gs pos="0">
                <a:schemeClr val="accent2">
                  <a:lumMod val="60000"/>
                  <a:lumOff val="40000"/>
                </a:schemeClr>
              </a:gs>
              <a:gs pos="100000">
                <a:schemeClr val="accent5">
                  <a:lumMod val="60000"/>
                  <a:lumOff val="40000"/>
                </a:schemeClr>
              </a:gs>
            </a:gsLst>
            <a:lin ang="216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2" name="Text Placeholder 11">
            <a:extLst>
              <a:ext uri="{FF2B5EF4-FFF2-40B4-BE49-F238E27FC236}">
                <a16:creationId xmlns:a16="http://schemas.microsoft.com/office/drawing/2014/main" id="{51307C43-6072-93E9-BF1D-64D42AE2A524}"/>
              </a:ext>
            </a:extLst>
          </p:cNvPr>
          <p:cNvSpPr>
            <a:spLocks noGrp="1"/>
          </p:cNvSpPr>
          <p:nvPr>
            <p:ph type="body" sz="quarter" idx="22" hasCustomPrompt="1"/>
          </p:nvPr>
        </p:nvSpPr>
        <p:spPr>
          <a:xfrm>
            <a:off x="5050536" y="3391012"/>
            <a:ext cx="1996440" cy="778652"/>
          </a:xfrm>
        </p:spPr>
        <p:txBody>
          <a:bodyPr lIns="91440" tIns="0">
            <a:noAutofit/>
          </a:bodyPr>
          <a:lstStyle>
            <a:lvl1pPr marL="0" indent="0">
              <a:buNone/>
              <a:defRPr sz="1200" cap="none" baseline="0">
                <a:solidFill>
                  <a:schemeClr val="bg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29" name="Text Placeholder 11">
            <a:extLst>
              <a:ext uri="{FF2B5EF4-FFF2-40B4-BE49-F238E27FC236}">
                <a16:creationId xmlns:a16="http://schemas.microsoft.com/office/drawing/2014/main" id="{7CBDAD5E-0048-0813-47FC-FFE93F191C5B}"/>
              </a:ext>
            </a:extLst>
          </p:cNvPr>
          <p:cNvSpPr>
            <a:spLocks noGrp="1"/>
          </p:cNvSpPr>
          <p:nvPr>
            <p:ph type="body" sz="quarter" idx="29" hasCustomPrompt="1"/>
          </p:nvPr>
        </p:nvSpPr>
        <p:spPr>
          <a:xfrm>
            <a:off x="5065776" y="4505738"/>
            <a:ext cx="893064" cy="335470"/>
          </a:xfrm>
        </p:spPr>
        <p:txBody>
          <a:bodyPr lIns="91440" tIns="0">
            <a:noAutofit/>
          </a:bodyPr>
          <a:lstStyle>
            <a:lvl1pPr marL="0" indent="0">
              <a:buNone/>
              <a:defRPr sz="2000" cap="all" baseline="0">
                <a:solidFill>
                  <a:schemeClr val="accent2">
                    <a:lumMod val="40000"/>
                    <a:lumOff val="60000"/>
                  </a:schemeClr>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xxxx</a:t>
            </a:r>
          </a:p>
        </p:txBody>
      </p:sp>
      <p:sp>
        <p:nvSpPr>
          <p:cNvPr id="54" name="Oval 53">
            <a:extLst>
              <a:ext uri="{FF2B5EF4-FFF2-40B4-BE49-F238E27FC236}">
                <a16:creationId xmlns:a16="http://schemas.microsoft.com/office/drawing/2014/main" id="{60D4CBD1-AAC9-3F04-3F49-E8579F6F7ABE}"/>
              </a:ext>
              <a:ext uri="{C183D7F6-B498-43B3-948B-1728B52AA6E4}">
                <adec:decorative xmlns:adec="http://schemas.microsoft.com/office/drawing/2017/decorative" val="1"/>
              </a:ext>
            </a:extLst>
          </p:cNvPr>
          <p:cNvSpPr/>
          <p:nvPr userDrawn="1"/>
        </p:nvSpPr>
        <p:spPr>
          <a:xfrm>
            <a:off x="6092952" y="4402872"/>
            <a:ext cx="685800" cy="685800"/>
          </a:xfrm>
          <a:prstGeom prst="ellipse">
            <a:avLst/>
          </a:prstGeom>
          <a:noFill/>
          <a:ln w="12700">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Picture Placeholder 13">
            <a:extLst>
              <a:ext uri="{FF2B5EF4-FFF2-40B4-BE49-F238E27FC236}">
                <a16:creationId xmlns:a16="http://schemas.microsoft.com/office/drawing/2014/main" id="{F154717D-74D1-298B-EF00-6CCA65AA969B}"/>
              </a:ext>
            </a:extLst>
          </p:cNvPr>
          <p:cNvSpPr>
            <a:spLocks noGrp="1" noChangeAspect="1"/>
          </p:cNvSpPr>
          <p:nvPr>
            <p:ph type="pic" sz="quarter" idx="37"/>
          </p:nvPr>
        </p:nvSpPr>
        <p:spPr>
          <a:xfrm>
            <a:off x="6207252" y="4517172"/>
            <a:ext cx="457200" cy="457200"/>
          </a:xfrm>
          <a:prstGeom prst="ellipse">
            <a:avLst/>
          </a:prstGeom>
          <a:ln w="19050">
            <a:noFill/>
          </a:ln>
        </p:spPr>
        <p:txBody>
          <a:bodyPr lIns="0" tIns="0" rIns="0" bIns="0">
            <a:normAutofit/>
          </a:bodyPr>
          <a:lstStyle>
            <a:lvl1pPr marL="0" indent="0" algn="ctr">
              <a:buNone/>
              <a:defRPr sz="600">
                <a:solidFill>
                  <a:schemeClr val="bg1"/>
                </a:solidFill>
              </a:defRPr>
            </a:lvl1pPr>
          </a:lstStyle>
          <a:p>
            <a:r>
              <a:rPr lang="en-US"/>
              <a:t>Click icon to add picture</a:t>
            </a:r>
            <a:endParaRPr lang="en-US" dirty="0"/>
          </a:p>
        </p:txBody>
      </p:sp>
      <p:sp>
        <p:nvSpPr>
          <p:cNvPr id="30" name="Text Placeholder 11">
            <a:extLst>
              <a:ext uri="{FF2B5EF4-FFF2-40B4-BE49-F238E27FC236}">
                <a16:creationId xmlns:a16="http://schemas.microsoft.com/office/drawing/2014/main" id="{3A23A057-C011-EB28-4869-A73F2E3B3394}"/>
              </a:ext>
            </a:extLst>
          </p:cNvPr>
          <p:cNvSpPr>
            <a:spLocks noGrp="1"/>
          </p:cNvSpPr>
          <p:nvPr>
            <p:ph type="body" sz="quarter" idx="30" hasCustomPrompt="1"/>
          </p:nvPr>
        </p:nvSpPr>
        <p:spPr>
          <a:xfrm>
            <a:off x="5065776" y="4894756"/>
            <a:ext cx="893064" cy="335470"/>
          </a:xfrm>
        </p:spPr>
        <p:txBody>
          <a:bodyPr lIns="91440" tIns="0">
            <a:noAutofit/>
          </a:bodyPr>
          <a:lstStyle>
            <a:lvl1pPr marL="0" indent="0">
              <a:buNone/>
              <a:defRPr sz="1400" cap="none" baseline="0">
                <a:solidFill>
                  <a:schemeClr val="bg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Text</a:t>
            </a:r>
          </a:p>
        </p:txBody>
      </p:sp>
      <p:cxnSp>
        <p:nvCxnSpPr>
          <p:cNvPr id="47" name="Straight Arrow Connector 46">
            <a:extLst>
              <a:ext uri="{FF2B5EF4-FFF2-40B4-BE49-F238E27FC236}">
                <a16:creationId xmlns:a16="http://schemas.microsoft.com/office/drawing/2014/main" id="{EF51B736-1CC5-842A-AFEB-68B18931713C}"/>
              </a:ext>
              <a:ext uri="{C183D7F6-B498-43B3-948B-1728B52AA6E4}">
                <adec:decorative xmlns:adec="http://schemas.microsoft.com/office/drawing/2017/decorative" val="1"/>
              </a:ext>
            </a:extLst>
          </p:cNvPr>
          <p:cNvCxnSpPr>
            <a:cxnSpLocks/>
          </p:cNvCxnSpPr>
          <p:nvPr userDrawn="1"/>
        </p:nvCxnSpPr>
        <p:spPr>
          <a:xfrm>
            <a:off x="5142870" y="5377870"/>
            <a:ext cx="1827639" cy="0"/>
          </a:xfrm>
          <a:prstGeom prst="straightConnector1">
            <a:avLst/>
          </a:prstGeom>
          <a:ln w="19050" cap="flat" cmpd="sng" algn="ctr">
            <a:gradFill>
              <a:gsLst>
                <a:gs pos="0">
                  <a:schemeClr val="accent2"/>
                </a:gs>
                <a:gs pos="100000">
                  <a:schemeClr val="accent5">
                    <a:lumMod val="60000"/>
                    <a:lumOff val="40000"/>
                  </a:schemeClr>
                </a:gs>
              </a:gsLst>
              <a:lin ang="2160000" scaled="0"/>
            </a:gra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8" name="Text Placeholder 11">
            <a:extLst>
              <a:ext uri="{FF2B5EF4-FFF2-40B4-BE49-F238E27FC236}">
                <a16:creationId xmlns:a16="http://schemas.microsoft.com/office/drawing/2014/main" id="{716EA8F4-B9C4-991F-0EBC-D79877AD4680}"/>
              </a:ext>
            </a:extLst>
          </p:cNvPr>
          <p:cNvSpPr>
            <a:spLocks noGrp="1"/>
          </p:cNvSpPr>
          <p:nvPr>
            <p:ph type="body" sz="quarter" idx="18" hasCustomPrompt="1"/>
          </p:nvPr>
        </p:nvSpPr>
        <p:spPr>
          <a:xfrm>
            <a:off x="7239000" y="2556796"/>
            <a:ext cx="1996440" cy="381190"/>
          </a:xfrm>
        </p:spPr>
        <p:txBody>
          <a:bodyPr lIns="91440" tIns="0">
            <a:noAutofit/>
          </a:bodyPr>
          <a:lstStyle>
            <a:lvl1pPr marL="0" indent="0">
              <a:buNone/>
              <a:defRPr sz="2200" b="1" cap="all" spc="100" baseline="0">
                <a:solidFill>
                  <a:schemeClr val="bg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Subtitle</a:t>
            </a:r>
          </a:p>
        </p:txBody>
      </p:sp>
      <p:sp>
        <p:nvSpPr>
          <p:cNvPr id="43" name="Rectangle 42">
            <a:extLst>
              <a:ext uri="{FF2B5EF4-FFF2-40B4-BE49-F238E27FC236}">
                <a16:creationId xmlns:a16="http://schemas.microsoft.com/office/drawing/2014/main" id="{3B68F5A8-E314-7C7A-6CB2-3036DF2A8EFC}"/>
              </a:ext>
              <a:ext uri="{C183D7F6-B498-43B3-948B-1728B52AA6E4}">
                <adec:decorative xmlns:adec="http://schemas.microsoft.com/office/drawing/2017/decorative" val="1"/>
              </a:ext>
            </a:extLst>
          </p:cNvPr>
          <p:cNvSpPr/>
          <p:nvPr userDrawn="1"/>
        </p:nvSpPr>
        <p:spPr>
          <a:xfrm>
            <a:off x="7332009" y="3046075"/>
            <a:ext cx="1828635" cy="96903"/>
          </a:xfrm>
          <a:prstGeom prst="rect">
            <a:avLst/>
          </a:prstGeom>
          <a:gradFill>
            <a:gsLst>
              <a:gs pos="0">
                <a:schemeClr val="accent5">
                  <a:lumMod val="60000"/>
                  <a:lumOff val="40000"/>
                </a:schemeClr>
              </a:gs>
              <a:gs pos="100000">
                <a:schemeClr val="accent6">
                  <a:lumMod val="60000"/>
                  <a:lumOff val="40000"/>
                </a:schemeClr>
              </a:gs>
            </a:gsLst>
            <a:lin ang="216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3" name="Text Placeholder 11">
            <a:extLst>
              <a:ext uri="{FF2B5EF4-FFF2-40B4-BE49-F238E27FC236}">
                <a16:creationId xmlns:a16="http://schemas.microsoft.com/office/drawing/2014/main" id="{5A57C80F-4C30-26E1-B38B-3D7238EC9A49}"/>
              </a:ext>
            </a:extLst>
          </p:cNvPr>
          <p:cNvSpPr>
            <a:spLocks noGrp="1"/>
          </p:cNvSpPr>
          <p:nvPr>
            <p:ph type="body" sz="quarter" idx="23" hasCustomPrompt="1"/>
          </p:nvPr>
        </p:nvSpPr>
        <p:spPr>
          <a:xfrm>
            <a:off x="7239000" y="3391012"/>
            <a:ext cx="1996440" cy="778652"/>
          </a:xfrm>
        </p:spPr>
        <p:txBody>
          <a:bodyPr lIns="91440" tIns="0">
            <a:noAutofit/>
          </a:bodyPr>
          <a:lstStyle>
            <a:lvl1pPr marL="0" indent="0">
              <a:buNone/>
              <a:defRPr sz="1200" cap="none" baseline="0">
                <a:solidFill>
                  <a:schemeClr val="bg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31" name="Text Placeholder 11">
            <a:extLst>
              <a:ext uri="{FF2B5EF4-FFF2-40B4-BE49-F238E27FC236}">
                <a16:creationId xmlns:a16="http://schemas.microsoft.com/office/drawing/2014/main" id="{A44BB5F0-6856-4711-058C-73C1CBF4646B}"/>
              </a:ext>
            </a:extLst>
          </p:cNvPr>
          <p:cNvSpPr>
            <a:spLocks noGrp="1"/>
          </p:cNvSpPr>
          <p:nvPr>
            <p:ph type="body" sz="quarter" idx="31" hasCustomPrompt="1"/>
          </p:nvPr>
        </p:nvSpPr>
        <p:spPr>
          <a:xfrm>
            <a:off x="7257288" y="4505738"/>
            <a:ext cx="893064" cy="335470"/>
          </a:xfrm>
        </p:spPr>
        <p:txBody>
          <a:bodyPr lIns="91440" tIns="0">
            <a:noAutofit/>
          </a:bodyPr>
          <a:lstStyle>
            <a:lvl1pPr marL="0" indent="0">
              <a:buNone/>
              <a:defRPr sz="2000" cap="all" baseline="0">
                <a:solidFill>
                  <a:schemeClr val="accent5">
                    <a:lumMod val="40000"/>
                    <a:lumOff val="60000"/>
                  </a:schemeClr>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xxxx</a:t>
            </a:r>
          </a:p>
        </p:txBody>
      </p:sp>
      <p:sp>
        <p:nvSpPr>
          <p:cNvPr id="56" name="Oval 55">
            <a:extLst>
              <a:ext uri="{FF2B5EF4-FFF2-40B4-BE49-F238E27FC236}">
                <a16:creationId xmlns:a16="http://schemas.microsoft.com/office/drawing/2014/main" id="{1EF56C89-6D7E-4196-72BF-23ACEE823C0C}"/>
              </a:ext>
              <a:ext uri="{C183D7F6-B498-43B3-948B-1728B52AA6E4}">
                <adec:decorative xmlns:adec="http://schemas.microsoft.com/office/drawing/2017/decorative" val="1"/>
              </a:ext>
            </a:extLst>
          </p:cNvPr>
          <p:cNvSpPr/>
          <p:nvPr userDrawn="1"/>
        </p:nvSpPr>
        <p:spPr>
          <a:xfrm>
            <a:off x="8298180" y="4402872"/>
            <a:ext cx="685800" cy="685800"/>
          </a:xfrm>
          <a:prstGeom prst="ellipse">
            <a:avLst/>
          </a:prstGeom>
          <a:noFill/>
          <a:ln w="12700">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Picture Placeholder 13">
            <a:extLst>
              <a:ext uri="{FF2B5EF4-FFF2-40B4-BE49-F238E27FC236}">
                <a16:creationId xmlns:a16="http://schemas.microsoft.com/office/drawing/2014/main" id="{719C23E4-DE06-6FF4-1BC9-5305DE50D817}"/>
              </a:ext>
            </a:extLst>
          </p:cNvPr>
          <p:cNvSpPr>
            <a:spLocks noGrp="1" noChangeAspect="1"/>
          </p:cNvSpPr>
          <p:nvPr>
            <p:ph type="pic" sz="quarter" idx="38"/>
          </p:nvPr>
        </p:nvSpPr>
        <p:spPr>
          <a:xfrm>
            <a:off x="8412480" y="4517172"/>
            <a:ext cx="457200" cy="457200"/>
          </a:xfrm>
          <a:prstGeom prst="ellipse">
            <a:avLst/>
          </a:prstGeom>
          <a:ln w="19050">
            <a:noFill/>
          </a:ln>
        </p:spPr>
        <p:txBody>
          <a:bodyPr lIns="0" tIns="0" rIns="0" bIns="0">
            <a:normAutofit/>
          </a:bodyPr>
          <a:lstStyle>
            <a:lvl1pPr marL="0" indent="0" algn="ctr">
              <a:buNone/>
              <a:defRPr sz="600">
                <a:solidFill>
                  <a:schemeClr val="bg1"/>
                </a:solidFill>
              </a:defRPr>
            </a:lvl1pPr>
          </a:lstStyle>
          <a:p>
            <a:r>
              <a:rPr lang="en-US"/>
              <a:t>Click icon to add picture</a:t>
            </a:r>
            <a:endParaRPr lang="en-US" dirty="0"/>
          </a:p>
        </p:txBody>
      </p:sp>
      <p:sp>
        <p:nvSpPr>
          <p:cNvPr id="32" name="Text Placeholder 11">
            <a:extLst>
              <a:ext uri="{FF2B5EF4-FFF2-40B4-BE49-F238E27FC236}">
                <a16:creationId xmlns:a16="http://schemas.microsoft.com/office/drawing/2014/main" id="{F5A3DA8B-D38B-3994-FE85-0A331FBADADA}"/>
              </a:ext>
            </a:extLst>
          </p:cNvPr>
          <p:cNvSpPr>
            <a:spLocks noGrp="1"/>
          </p:cNvSpPr>
          <p:nvPr>
            <p:ph type="body" sz="quarter" idx="32" hasCustomPrompt="1"/>
          </p:nvPr>
        </p:nvSpPr>
        <p:spPr>
          <a:xfrm>
            <a:off x="7257288" y="4894756"/>
            <a:ext cx="893064" cy="335470"/>
          </a:xfrm>
        </p:spPr>
        <p:txBody>
          <a:bodyPr lIns="91440" tIns="0">
            <a:noAutofit/>
          </a:bodyPr>
          <a:lstStyle>
            <a:lvl1pPr marL="0" indent="0">
              <a:buNone/>
              <a:defRPr sz="1400" cap="none" baseline="0">
                <a:solidFill>
                  <a:schemeClr val="bg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Text</a:t>
            </a:r>
          </a:p>
        </p:txBody>
      </p:sp>
      <p:cxnSp>
        <p:nvCxnSpPr>
          <p:cNvPr id="48" name="Straight Arrow Connector 47">
            <a:extLst>
              <a:ext uri="{FF2B5EF4-FFF2-40B4-BE49-F238E27FC236}">
                <a16:creationId xmlns:a16="http://schemas.microsoft.com/office/drawing/2014/main" id="{A771B152-C165-EE9A-CF25-69B01D93984C}"/>
              </a:ext>
              <a:ext uri="{C183D7F6-B498-43B3-948B-1728B52AA6E4}">
                <adec:decorative xmlns:adec="http://schemas.microsoft.com/office/drawing/2017/decorative" val="1"/>
              </a:ext>
            </a:extLst>
          </p:cNvPr>
          <p:cNvCxnSpPr>
            <a:cxnSpLocks/>
          </p:cNvCxnSpPr>
          <p:nvPr userDrawn="1"/>
        </p:nvCxnSpPr>
        <p:spPr>
          <a:xfrm>
            <a:off x="7333507" y="5377870"/>
            <a:ext cx="1828375" cy="0"/>
          </a:xfrm>
          <a:prstGeom prst="straightConnector1">
            <a:avLst/>
          </a:prstGeom>
          <a:ln w="19050" cap="flat" cmpd="sng" algn="ctr">
            <a:gradFill>
              <a:gsLst>
                <a:gs pos="0">
                  <a:schemeClr val="accent5">
                    <a:lumMod val="60000"/>
                    <a:lumOff val="40000"/>
                  </a:schemeClr>
                </a:gs>
                <a:gs pos="100000">
                  <a:schemeClr val="accent6"/>
                </a:gs>
              </a:gsLst>
              <a:lin ang="2160000" scaled="0"/>
            </a:gra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9" name="Text Placeholder 11">
            <a:extLst>
              <a:ext uri="{FF2B5EF4-FFF2-40B4-BE49-F238E27FC236}">
                <a16:creationId xmlns:a16="http://schemas.microsoft.com/office/drawing/2014/main" id="{D3896BC4-3EFC-36C4-6071-4BF0E987F965}"/>
              </a:ext>
            </a:extLst>
          </p:cNvPr>
          <p:cNvSpPr>
            <a:spLocks noGrp="1"/>
          </p:cNvSpPr>
          <p:nvPr>
            <p:ph type="body" sz="quarter" idx="19" hasCustomPrompt="1"/>
          </p:nvPr>
        </p:nvSpPr>
        <p:spPr>
          <a:xfrm>
            <a:off x="9427464" y="2556796"/>
            <a:ext cx="1996440" cy="381190"/>
          </a:xfrm>
        </p:spPr>
        <p:txBody>
          <a:bodyPr lIns="91440" tIns="0">
            <a:noAutofit/>
          </a:bodyPr>
          <a:lstStyle>
            <a:lvl1pPr marL="0" indent="0">
              <a:buNone/>
              <a:defRPr sz="2200" b="1" cap="all" spc="100" baseline="0">
                <a:solidFill>
                  <a:schemeClr val="bg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Subtitle</a:t>
            </a:r>
          </a:p>
        </p:txBody>
      </p:sp>
      <p:sp>
        <p:nvSpPr>
          <p:cNvPr id="44" name="Rectangle 43">
            <a:extLst>
              <a:ext uri="{FF2B5EF4-FFF2-40B4-BE49-F238E27FC236}">
                <a16:creationId xmlns:a16="http://schemas.microsoft.com/office/drawing/2014/main" id="{B6236E29-4894-FD6C-E56F-5B1CBA99A5AC}"/>
              </a:ext>
              <a:ext uri="{C183D7F6-B498-43B3-948B-1728B52AA6E4}">
                <adec:decorative xmlns:adec="http://schemas.microsoft.com/office/drawing/2017/decorative" val="1"/>
              </a:ext>
            </a:extLst>
          </p:cNvPr>
          <p:cNvSpPr/>
          <p:nvPr userDrawn="1"/>
        </p:nvSpPr>
        <p:spPr>
          <a:xfrm>
            <a:off x="9524879" y="3046075"/>
            <a:ext cx="1828635" cy="96903"/>
          </a:xfrm>
          <a:prstGeom prst="rect">
            <a:avLst/>
          </a:prstGeom>
          <a:gradFill>
            <a:gsLst>
              <a:gs pos="0">
                <a:schemeClr val="accent6">
                  <a:lumMod val="60000"/>
                  <a:lumOff val="40000"/>
                </a:schemeClr>
              </a:gs>
              <a:gs pos="100000">
                <a:schemeClr val="accent6">
                  <a:lumMod val="40000"/>
                  <a:lumOff val="60000"/>
                </a:schemeClr>
              </a:gs>
            </a:gsLst>
            <a:lin ang="216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4" name="Text Placeholder 11">
            <a:extLst>
              <a:ext uri="{FF2B5EF4-FFF2-40B4-BE49-F238E27FC236}">
                <a16:creationId xmlns:a16="http://schemas.microsoft.com/office/drawing/2014/main" id="{4C2DA584-D9BC-7A01-6F48-363C7F6465E3}"/>
              </a:ext>
            </a:extLst>
          </p:cNvPr>
          <p:cNvSpPr>
            <a:spLocks noGrp="1"/>
          </p:cNvSpPr>
          <p:nvPr>
            <p:ph type="body" sz="quarter" idx="24" hasCustomPrompt="1"/>
          </p:nvPr>
        </p:nvSpPr>
        <p:spPr>
          <a:xfrm>
            <a:off x="9427464" y="3391012"/>
            <a:ext cx="1996440" cy="778652"/>
          </a:xfrm>
        </p:spPr>
        <p:txBody>
          <a:bodyPr lIns="91440" tIns="0">
            <a:noAutofit/>
          </a:bodyPr>
          <a:lstStyle>
            <a:lvl1pPr marL="0" indent="0">
              <a:buNone/>
              <a:defRPr sz="1200" cap="none" baseline="0">
                <a:solidFill>
                  <a:schemeClr val="bg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33" name="Text Placeholder 11">
            <a:extLst>
              <a:ext uri="{FF2B5EF4-FFF2-40B4-BE49-F238E27FC236}">
                <a16:creationId xmlns:a16="http://schemas.microsoft.com/office/drawing/2014/main" id="{70C95BBB-511F-F8F5-EF37-C6109C4AF4E0}"/>
              </a:ext>
            </a:extLst>
          </p:cNvPr>
          <p:cNvSpPr>
            <a:spLocks noGrp="1"/>
          </p:cNvSpPr>
          <p:nvPr>
            <p:ph type="body" sz="quarter" idx="33" hasCustomPrompt="1"/>
          </p:nvPr>
        </p:nvSpPr>
        <p:spPr>
          <a:xfrm>
            <a:off x="9448800" y="4505738"/>
            <a:ext cx="893064" cy="335470"/>
          </a:xfrm>
        </p:spPr>
        <p:txBody>
          <a:bodyPr lIns="91440" tIns="0">
            <a:noAutofit/>
          </a:bodyPr>
          <a:lstStyle>
            <a:lvl1pPr marL="0" indent="0">
              <a:buNone/>
              <a:defRPr sz="2000" cap="all" baseline="0">
                <a:solidFill>
                  <a:schemeClr val="accent6">
                    <a:lumMod val="40000"/>
                    <a:lumOff val="60000"/>
                  </a:schemeClr>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xxxx</a:t>
            </a:r>
          </a:p>
        </p:txBody>
      </p:sp>
      <p:sp>
        <p:nvSpPr>
          <p:cNvPr id="58" name="Oval 57">
            <a:extLst>
              <a:ext uri="{FF2B5EF4-FFF2-40B4-BE49-F238E27FC236}">
                <a16:creationId xmlns:a16="http://schemas.microsoft.com/office/drawing/2014/main" id="{D0EDAC9C-0C6E-2807-24D5-3E04B5E2109B}"/>
              </a:ext>
              <a:ext uri="{C183D7F6-B498-43B3-948B-1728B52AA6E4}">
                <adec:decorative xmlns:adec="http://schemas.microsoft.com/office/drawing/2017/decorative" val="1"/>
              </a:ext>
            </a:extLst>
          </p:cNvPr>
          <p:cNvSpPr/>
          <p:nvPr userDrawn="1"/>
        </p:nvSpPr>
        <p:spPr>
          <a:xfrm>
            <a:off x="10484738" y="4399153"/>
            <a:ext cx="685800" cy="685800"/>
          </a:xfrm>
          <a:prstGeom prst="ellipse">
            <a:avLst/>
          </a:prstGeom>
          <a:noFill/>
          <a:ln w="12700">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Picture Placeholder 13">
            <a:extLst>
              <a:ext uri="{FF2B5EF4-FFF2-40B4-BE49-F238E27FC236}">
                <a16:creationId xmlns:a16="http://schemas.microsoft.com/office/drawing/2014/main" id="{B1C0F0FD-844D-CC54-986F-B8522F12B0A5}"/>
              </a:ext>
            </a:extLst>
          </p:cNvPr>
          <p:cNvSpPr>
            <a:spLocks noGrp="1" noChangeAspect="1"/>
          </p:cNvSpPr>
          <p:nvPr>
            <p:ph type="pic" sz="quarter" idx="39"/>
          </p:nvPr>
        </p:nvSpPr>
        <p:spPr>
          <a:xfrm>
            <a:off x="10599038" y="4513453"/>
            <a:ext cx="457200" cy="457200"/>
          </a:xfrm>
          <a:prstGeom prst="ellipse">
            <a:avLst/>
          </a:prstGeom>
          <a:ln w="19050">
            <a:noFill/>
          </a:ln>
        </p:spPr>
        <p:txBody>
          <a:bodyPr lIns="0" tIns="0" rIns="0" bIns="0">
            <a:normAutofit/>
          </a:bodyPr>
          <a:lstStyle>
            <a:lvl1pPr marL="0" indent="0" algn="ctr">
              <a:buNone/>
              <a:defRPr sz="600">
                <a:solidFill>
                  <a:schemeClr val="bg1"/>
                </a:solidFill>
              </a:defRPr>
            </a:lvl1pPr>
          </a:lstStyle>
          <a:p>
            <a:r>
              <a:rPr lang="en-US"/>
              <a:t>Click icon to add picture</a:t>
            </a:r>
            <a:endParaRPr lang="en-US" dirty="0"/>
          </a:p>
        </p:txBody>
      </p:sp>
      <p:sp>
        <p:nvSpPr>
          <p:cNvPr id="34" name="Text Placeholder 11">
            <a:extLst>
              <a:ext uri="{FF2B5EF4-FFF2-40B4-BE49-F238E27FC236}">
                <a16:creationId xmlns:a16="http://schemas.microsoft.com/office/drawing/2014/main" id="{A00816D8-6779-7BDB-52AB-5BD0A2479E4C}"/>
              </a:ext>
            </a:extLst>
          </p:cNvPr>
          <p:cNvSpPr>
            <a:spLocks noGrp="1"/>
          </p:cNvSpPr>
          <p:nvPr>
            <p:ph type="body" sz="quarter" idx="34" hasCustomPrompt="1"/>
          </p:nvPr>
        </p:nvSpPr>
        <p:spPr>
          <a:xfrm>
            <a:off x="9448800" y="4894756"/>
            <a:ext cx="893064" cy="335470"/>
          </a:xfrm>
        </p:spPr>
        <p:txBody>
          <a:bodyPr lIns="91440" tIns="0">
            <a:noAutofit/>
          </a:bodyPr>
          <a:lstStyle>
            <a:lvl1pPr marL="0" indent="0">
              <a:buNone/>
              <a:defRPr sz="1400" cap="none" baseline="0">
                <a:solidFill>
                  <a:schemeClr val="bg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Text</a:t>
            </a:r>
          </a:p>
        </p:txBody>
      </p:sp>
      <p:cxnSp>
        <p:nvCxnSpPr>
          <p:cNvPr id="49" name="Straight Arrow Connector 48">
            <a:extLst>
              <a:ext uri="{FF2B5EF4-FFF2-40B4-BE49-F238E27FC236}">
                <a16:creationId xmlns:a16="http://schemas.microsoft.com/office/drawing/2014/main" id="{D6506AFF-E40E-308E-7907-FBFC4DAAB885}"/>
              </a:ext>
              <a:ext uri="{C183D7F6-B498-43B3-948B-1728B52AA6E4}">
                <adec:decorative xmlns:adec="http://schemas.microsoft.com/office/drawing/2017/decorative" val="1"/>
              </a:ext>
            </a:extLst>
          </p:cNvPr>
          <p:cNvCxnSpPr>
            <a:cxnSpLocks/>
          </p:cNvCxnSpPr>
          <p:nvPr userDrawn="1"/>
        </p:nvCxnSpPr>
        <p:spPr>
          <a:xfrm>
            <a:off x="9524879" y="5376344"/>
            <a:ext cx="1828635" cy="3053"/>
          </a:xfrm>
          <a:prstGeom prst="straightConnector1">
            <a:avLst/>
          </a:prstGeom>
          <a:ln w="19050" cap="flat" cmpd="sng" algn="ctr">
            <a:gradFill>
              <a:gsLst>
                <a:gs pos="0">
                  <a:schemeClr val="accent6"/>
                </a:gs>
                <a:gs pos="100000">
                  <a:schemeClr val="accent6">
                    <a:lumMod val="60000"/>
                    <a:lumOff val="40000"/>
                  </a:schemeClr>
                </a:gs>
              </a:gsLst>
              <a:lin ang="2160000" scaled="0"/>
            </a:gra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 name="Footer Placeholder 4">
            <a:extLst>
              <a:ext uri="{FF2B5EF4-FFF2-40B4-BE49-F238E27FC236}">
                <a16:creationId xmlns:a16="http://schemas.microsoft.com/office/drawing/2014/main" id="{F80A11DE-725C-8DE4-9A24-3718A3D143CD}"/>
              </a:ext>
            </a:extLst>
          </p:cNvPr>
          <p:cNvSpPr>
            <a:spLocks noGrp="1"/>
          </p:cNvSpPr>
          <p:nvPr>
            <p:ph type="ftr" sz="quarter" idx="11"/>
          </p:nvPr>
        </p:nvSpPr>
        <p:spPr>
          <a:xfrm>
            <a:off x="670560" y="6072886"/>
            <a:ext cx="4114800" cy="365125"/>
          </a:xfrm>
          <a:prstGeom prst="rect">
            <a:avLst/>
          </a:prstGeom>
        </p:spPr>
        <p:txBody>
          <a:bodyPr/>
          <a:lstStyle>
            <a:lvl1pPr algn="l">
              <a:defRPr sz="1000" cap="all" baseline="0">
                <a:solidFill>
                  <a:schemeClr val="bg1"/>
                </a:solidFill>
              </a:defRPr>
            </a:lvl1pPr>
          </a:lstStyle>
          <a:p>
            <a:endParaRPr lang="en-US" dirty="0"/>
          </a:p>
        </p:txBody>
      </p:sp>
      <p:sp>
        <p:nvSpPr>
          <p:cNvPr id="6" name="Slide Number Placeholder 5">
            <a:extLst>
              <a:ext uri="{FF2B5EF4-FFF2-40B4-BE49-F238E27FC236}">
                <a16:creationId xmlns:a16="http://schemas.microsoft.com/office/drawing/2014/main" id="{EC6D8153-A9C6-7A32-CDB7-BF9D7CB1ACD3}"/>
              </a:ext>
            </a:extLst>
          </p:cNvPr>
          <p:cNvSpPr>
            <a:spLocks noGrp="1"/>
          </p:cNvSpPr>
          <p:nvPr>
            <p:ph type="sldNum" sz="quarter" idx="12"/>
          </p:nvPr>
        </p:nvSpPr>
        <p:spPr>
          <a:xfrm>
            <a:off x="8738616" y="6072886"/>
            <a:ext cx="2743200" cy="365125"/>
          </a:xfrm>
          <a:prstGeom prst="rect">
            <a:avLst/>
          </a:prstGeom>
        </p:spPr>
        <p:txBody>
          <a:bodyPr/>
          <a:lstStyle>
            <a:lvl1pPr>
              <a:defRPr sz="1000">
                <a:solidFill>
                  <a:schemeClr val="bg1"/>
                </a:solidFill>
              </a:defRPr>
            </a:lvl1pPr>
          </a:lstStyle>
          <a:p>
            <a:r>
              <a:rPr lang="en-US" dirty="0"/>
              <a:t>0</a:t>
            </a:r>
            <a:fld id="{E6B975A5-EA91-314B-AF62-F6E264554D2F}" type="slidenum">
              <a:rPr lang="en-US" smtClean="0"/>
              <a:pPr/>
              <a:t>‹#›</a:t>
            </a:fld>
            <a:endParaRPr lang="en-US" dirty="0"/>
          </a:p>
        </p:txBody>
      </p:sp>
    </p:spTree>
    <p:extLst>
      <p:ext uri="{BB962C8B-B14F-4D97-AF65-F5344CB8AC3E}">
        <p14:creationId xmlns:p14="http://schemas.microsoft.com/office/powerpoint/2010/main" val="1941235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B7BE5-DC16-7662-EAF2-E11BD6706F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E4CE86-05DF-472A-2ADC-2D194FC329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FDE6E82-83C6-E16D-28FB-FC4B630C1B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C5BE4D-427B-F86E-48D2-47F6EA2B1F42}"/>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48A5A8F-ED02-B6D1-A8DB-7B81DD96D0D2}"/>
              </a:ext>
            </a:extLst>
          </p:cNvPr>
          <p:cNvSpPr>
            <a:spLocks noGrp="1"/>
          </p:cNvSpPr>
          <p:nvPr>
            <p:ph type="ftr" sz="quarter" idx="11"/>
          </p:nvPr>
        </p:nvSpPr>
        <p:spPr/>
        <p:txBody>
          <a:bodyPr/>
          <a:lstStyle/>
          <a:p>
            <a:r>
              <a:rPr lang="en-US"/>
              <a:t>Contoso business plan</a:t>
            </a:r>
            <a:endParaRPr lang="en-US" dirty="0"/>
          </a:p>
        </p:txBody>
      </p:sp>
      <p:sp>
        <p:nvSpPr>
          <p:cNvPr id="7" name="Slide Number Placeholder 6">
            <a:extLst>
              <a:ext uri="{FF2B5EF4-FFF2-40B4-BE49-F238E27FC236}">
                <a16:creationId xmlns:a16="http://schemas.microsoft.com/office/drawing/2014/main" id="{86A702DC-9B69-9B3B-E45F-270CBAB8DF61}"/>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261898542"/>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A61A4-15BF-3D1A-5FE5-BE5DB3190B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180435D-D7C5-1A34-C390-140C1F2267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241800-D41A-11CD-94F9-0761868ADC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FB0E65-2678-1135-3C2A-CD05A3BC64FA}"/>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2AFB371-701F-3495-E62B-A07E8A983EB9}"/>
              </a:ext>
            </a:extLst>
          </p:cNvPr>
          <p:cNvSpPr>
            <a:spLocks noGrp="1"/>
          </p:cNvSpPr>
          <p:nvPr>
            <p:ph type="ftr" sz="quarter" idx="11"/>
          </p:nvPr>
        </p:nvSpPr>
        <p:spPr/>
        <p:txBody>
          <a:bodyPr/>
          <a:lstStyle/>
          <a:p>
            <a:r>
              <a:rPr lang="en-US"/>
              <a:t>Contoso business plan</a:t>
            </a:r>
            <a:endParaRPr lang="en-US" dirty="0"/>
          </a:p>
        </p:txBody>
      </p:sp>
      <p:sp>
        <p:nvSpPr>
          <p:cNvPr id="7" name="Slide Number Placeholder 6">
            <a:extLst>
              <a:ext uri="{FF2B5EF4-FFF2-40B4-BE49-F238E27FC236}">
                <a16:creationId xmlns:a16="http://schemas.microsoft.com/office/drawing/2014/main" id="{3E1F65F2-30ED-F6EB-7109-D3351FCCA376}"/>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44499116"/>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F3731-8CB0-818F-BBF3-7D52C73141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537618B-A15F-62CA-7177-715CD6CC54C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39D519-D888-67E1-8232-E9FDA5295863}"/>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76BFD909-67A7-2CFE-E16A-335970B571FB}"/>
              </a:ext>
            </a:extLst>
          </p:cNvPr>
          <p:cNvSpPr>
            <a:spLocks noGrp="1"/>
          </p:cNvSpPr>
          <p:nvPr>
            <p:ph type="ftr" sz="quarter" idx="11"/>
          </p:nvPr>
        </p:nvSpPr>
        <p:spPr/>
        <p:txBody>
          <a:bodyPr/>
          <a:lstStyle/>
          <a:p>
            <a:r>
              <a:rPr lang="en-US"/>
              <a:t>Contoso business plan</a:t>
            </a:r>
            <a:endParaRPr lang="en-US" dirty="0"/>
          </a:p>
        </p:txBody>
      </p:sp>
      <p:sp>
        <p:nvSpPr>
          <p:cNvPr id="6" name="Slide Number Placeholder 5">
            <a:extLst>
              <a:ext uri="{FF2B5EF4-FFF2-40B4-BE49-F238E27FC236}">
                <a16:creationId xmlns:a16="http://schemas.microsoft.com/office/drawing/2014/main" id="{A2AB4F7D-20EE-F81C-BD08-80F2634F7C5B}"/>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65784663"/>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D50D50-49F6-F376-FADA-DF0D194F55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566E636-B1D5-6DAC-5EBA-F674A1353A0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8A179B-5E02-7606-595F-535637BE74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EC4C3F82-9BA9-1F0A-A002-353CD4598D55}"/>
              </a:ext>
            </a:extLst>
          </p:cNvPr>
          <p:cNvSpPr>
            <a:spLocks noGrp="1"/>
          </p:cNvSpPr>
          <p:nvPr>
            <p:ph type="ftr" sz="quarter" idx="11"/>
          </p:nvPr>
        </p:nvSpPr>
        <p:spPr/>
        <p:txBody>
          <a:bodyPr/>
          <a:lstStyle/>
          <a:p>
            <a:r>
              <a:rPr lang="en-US"/>
              <a:t>Contoso business plan</a:t>
            </a:r>
            <a:endParaRPr lang="en-US" dirty="0"/>
          </a:p>
        </p:txBody>
      </p:sp>
      <p:sp>
        <p:nvSpPr>
          <p:cNvPr id="6" name="Slide Number Placeholder 5">
            <a:extLst>
              <a:ext uri="{FF2B5EF4-FFF2-40B4-BE49-F238E27FC236}">
                <a16:creationId xmlns:a16="http://schemas.microsoft.com/office/drawing/2014/main" id="{7638A74A-8041-9F42-984B-465B43EFDEBF}"/>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38103294"/>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036638232"/>
      </p:ext>
    </p:extLst>
  </p:cSld>
  <p:clrMapOvr>
    <a:masterClrMapping/>
  </p:clrMapOvr>
  <p:extLst>
    <p:ext uri="{DCECCB84-F9BA-43D5-87BE-67443E8EF086}">
      <p15:sldGuideLst xmlns:p15="http://schemas.microsoft.com/office/powerpoint/2012/main">
        <p15:guide id="1" pos="4224">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4131887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3108557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a:t>20XX</a:t>
            </a:r>
            <a:endParaRPr lang="en-US" dirty="0"/>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163004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5947959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6248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meline Light">
    <p:bg>
      <p:bgPr>
        <a:solidFill>
          <a:schemeClr val="bg1">
            <a:lumMod val="95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739F7D1-31ED-4588-7F6B-7214367FBA9F}"/>
              </a:ext>
            </a:extLst>
          </p:cNvPr>
          <p:cNvSpPr>
            <a:spLocks noGrp="1"/>
          </p:cNvSpPr>
          <p:nvPr>
            <p:ph type="title" hasCustomPrompt="1"/>
          </p:nvPr>
        </p:nvSpPr>
        <p:spPr>
          <a:xfrm>
            <a:off x="618744" y="209677"/>
            <a:ext cx="9064752" cy="1097915"/>
          </a:xfrm>
          <a:noFill/>
        </p:spPr>
        <p:txBody>
          <a:bodyPr anchor="b">
            <a:normAutofit/>
          </a:bodyPr>
          <a:lstStyle>
            <a:lvl1pPr>
              <a:defRPr sz="5400">
                <a:solidFill>
                  <a:schemeClr val="tx1"/>
                </a:solidFill>
                <a:latin typeface="+mn-lt"/>
              </a:defRPr>
            </a:lvl1pPr>
          </a:lstStyle>
          <a:p>
            <a:r>
              <a:rPr lang="en-US" dirty="0"/>
              <a:t>Click to add title</a:t>
            </a:r>
          </a:p>
        </p:txBody>
      </p:sp>
      <p:sp>
        <p:nvSpPr>
          <p:cNvPr id="12" name="Text Placeholder 11">
            <a:extLst>
              <a:ext uri="{FF2B5EF4-FFF2-40B4-BE49-F238E27FC236}">
                <a16:creationId xmlns:a16="http://schemas.microsoft.com/office/drawing/2014/main" id="{413A1C6A-339B-343A-B0AD-F761FE910519}"/>
              </a:ext>
            </a:extLst>
          </p:cNvPr>
          <p:cNvSpPr>
            <a:spLocks noGrp="1"/>
          </p:cNvSpPr>
          <p:nvPr>
            <p:ph type="body" sz="quarter" idx="13" hasCustomPrompt="1"/>
          </p:nvPr>
        </p:nvSpPr>
        <p:spPr>
          <a:xfrm>
            <a:off x="618745" y="1344676"/>
            <a:ext cx="9064752" cy="511175"/>
          </a:xfrm>
        </p:spPr>
        <p:txBody>
          <a:bodyPr lIns="164592" tIns="0">
            <a:noAutofit/>
          </a:bodyPr>
          <a:lstStyle>
            <a:lvl1pPr marL="0" indent="0">
              <a:buNone/>
              <a:defRPr sz="1800">
                <a:solidFill>
                  <a:schemeClr val="tx1"/>
                </a:solidFill>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50" name="Oval 49">
            <a:extLst>
              <a:ext uri="{FF2B5EF4-FFF2-40B4-BE49-F238E27FC236}">
                <a16:creationId xmlns:a16="http://schemas.microsoft.com/office/drawing/2014/main" id="{535829F9-B704-5645-ABE3-F98170E89B44}"/>
              </a:ext>
              <a:ext uri="{C183D7F6-B498-43B3-948B-1728B52AA6E4}">
                <adec:decorative xmlns:adec="http://schemas.microsoft.com/office/drawing/2017/decorative" val="1"/>
              </a:ext>
            </a:extLst>
          </p:cNvPr>
          <p:cNvSpPr/>
          <p:nvPr userDrawn="1"/>
        </p:nvSpPr>
        <p:spPr>
          <a:xfrm>
            <a:off x="10396346" y="585334"/>
            <a:ext cx="1005840" cy="1005840"/>
          </a:xfrm>
          <a:prstGeom prst="ellipse">
            <a:avLst/>
          </a:prstGeom>
          <a:noFill/>
          <a:ln w="19050">
            <a:solidFill>
              <a:schemeClr val="accent6">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Picture Placeholder 13">
            <a:extLst>
              <a:ext uri="{FF2B5EF4-FFF2-40B4-BE49-F238E27FC236}">
                <a16:creationId xmlns:a16="http://schemas.microsoft.com/office/drawing/2014/main" id="{5807DD9B-8716-9B22-9F91-88E6071F91D3}"/>
              </a:ext>
            </a:extLst>
          </p:cNvPr>
          <p:cNvSpPr>
            <a:spLocks noGrp="1" noChangeAspect="1"/>
          </p:cNvSpPr>
          <p:nvPr>
            <p:ph type="pic" sz="quarter" idx="14"/>
          </p:nvPr>
        </p:nvSpPr>
        <p:spPr>
          <a:xfrm>
            <a:off x="10487786" y="649342"/>
            <a:ext cx="822960" cy="822960"/>
          </a:xfrm>
          <a:prstGeom prst="ellipse">
            <a:avLst/>
          </a:prstGeom>
          <a:ln w="22225">
            <a:noFill/>
          </a:ln>
        </p:spPr>
        <p:txBody>
          <a:bodyPr lIns="0" tIns="0" rIns="0" bIns="0">
            <a:normAutofit/>
          </a:bodyPr>
          <a:lstStyle>
            <a:lvl1pPr marL="0" indent="0" algn="ctr">
              <a:buNone/>
              <a:defRPr sz="1000">
                <a:solidFill>
                  <a:schemeClr val="tx1"/>
                </a:solidFill>
              </a:defRPr>
            </a:lvl1pPr>
          </a:lstStyle>
          <a:p>
            <a:r>
              <a:rPr lang="en-US"/>
              <a:t>Click icon to add picture</a:t>
            </a:r>
            <a:endParaRPr lang="en-US" dirty="0"/>
          </a:p>
        </p:txBody>
      </p:sp>
      <p:sp>
        <p:nvSpPr>
          <p:cNvPr id="15" name="Text Placeholder 11">
            <a:extLst>
              <a:ext uri="{FF2B5EF4-FFF2-40B4-BE49-F238E27FC236}">
                <a16:creationId xmlns:a16="http://schemas.microsoft.com/office/drawing/2014/main" id="{3465C986-E3D2-97E7-9111-0299F9C3B1D2}"/>
              </a:ext>
            </a:extLst>
          </p:cNvPr>
          <p:cNvSpPr>
            <a:spLocks noGrp="1"/>
          </p:cNvSpPr>
          <p:nvPr>
            <p:ph type="body" sz="quarter" idx="15" hasCustomPrompt="1"/>
          </p:nvPr>
        </p:nvSpPr>
        <p:spPr>
          <a:xfrm>
            <a:off x="673608" y="2556796"/>
            <a:ext cx="1996440" cy="381190"/>
          </a:xfrm>
        </p:spPr>
        <p:txBody>
          <a:bodyPr lIns="91440" tIns="0">
            <a:noAutofit/>
          </a:bodyPr>
          <a:lstStyle>
            <a:lvl1pPr marL="0" indent="0">
              <a:buNone/>
              <a:defRPr sz="2200" b="1" cap="all" spc="100" baseline="0">
                <a:solidFill>
                  <a:schemeClr val="tx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Subtitle</a:t>
            </a:r>
          </a:p>
        </p:txBody>
      </p:sp>
      <p:sp>
        <p:nvSpPr>
          <p:cNvPr id="40" name="Rectangle 39">
            <a:extLst>
              <a:ext uri="{FF2B5EF4-FFF2-40B4-BE49-F238E27FC236}">
                <a16:creationId xmlns:a16="http://schemas.microsoft.com/office/drawing/2014/main" id="{4CD86E3A-6D68-1F05-DE18-246FA7A4406A}"/>
              </a:ext>
              <a:ext uri="{C183D7F6-B498-43B3-948B-1728B52AA6E4}">
                <adec:decorative xmlns:adec="http://schemas.microsoft.com/office/drawing/2017/decorative" val="1"/>
              </a:ext>
            </a:extLst>
          </p:cNvPr>
          <p:cNvSpPr/>
          <p:nvPr userDrawn="1"/>
        </p:nvSpPr>
        <p:spPr>
          <a:xfrm>
            <a:off x="753404" y="3046075"/>
            <a:ext cx="1828633" cy="96903"/>
          </a:xfrm>
          <a:prstGeom prst="rect">
            <a:avLst/>
          </a:prstGeom>
          <a:gradFill>
            <a:gsLst>
              <a:gs pos="0">
                <a:schemeClr val="accent1">
                  <a:lumMod val="60000"/>
                  <a:lumOff val="40000"/>
                </a:schemeClr>
              </a:gs>
              <a:gs pos="100000">
                <a:schemeClr val="accent3">
                  <a:lumMod val="60000"/>
                  <a:lumOff val="40000"/>
                </a:schemeClr>
              </a:gs>
            </a:gsLst>
            <a:lin ang="216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0" name="Text Placeholder 11">
            <a:extLst>
              <a:ext uri="{FF2B5EF4-FFF2-40B4-BE49-F238E27FC236}">
                <a16:creationId xmlns:a16="http://schemas.microsoft.com/office/drawing/2014/main" id="{6C169315-0602-4C85-86EE-5C3554AAA92A}"/>
              </a:ext>
            </a:extLst>
          </p:cNvPr>
          <p:cNvSpPr>
            <a:spLocks noGrp="1"/>
          </p:cNvSpPr>
          <p:nvPr>
            <p:ph type="body" sz="quarter" idx="20" hasCustomPrompt="1"/>
          </p:nvPr>
        </p:nvSpPr>
        <p:spPr>
          <a:xfrm>
            <a:off x="673608" y="3391012"/>
            <a:ext cx="1996440" cy="778652"/>
          </a:xfrm>
        </p:spPr>
        <p:txBody>
          <a:bodyPr lIns="91440" tIns="0">
            <a:noAutofit/>
          </a:bodyPr>
          <a:lstStyle>
            <a:lvl1pPr marL="0" indent="0">
              <a:buNone/>
              <a:defRPr sz="1200" cap="none" baseline="0">
                <a:solidFill>
                  <a:schemeClr val="tx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25" name="Text Placeholder 11">
            <a:extLst>
              <a:ext uri="{FF2B5EF4-FFF2-40B4-BE49-F238E27FC236}">
                <a16:creationId xmlns:a16="http://schemas.microsoft.com/office/drawing/2014/main" id="{70FD3BFF-C0B9-AA50-A3D6-B4A48EEF7513}"/>
              </a:ext>
            </a:extLst>
          </p:cNvPr>
          <p:cNvSpPr>
            <a:spLocks noGrp="1"/>
          </p:cNvSpPr>
          <p:nvPr>
            <p:ph type="body" sz="quarter" idx="25" hasCustomPrompt="1"/>
          </p:nvPr>
        </p:nvSpPr>
        <p:spPr>
          <a:xfrm>
            <a:off x="670560" y="4505738"/>
            <a:ext cx="893064" cy="335470"/>
          </a:xfrm>
        </p:spPr>
        <p:txBody>
          <a:bodyPr lIns="91440" tIns="0">
            <a:noAutofit/>
          </a:bodyPr>
          <a:lstStyle>
            <a:lvl1pPr marL="0" indent="0">
              <a:buNone/>
              <a:defRPr sz="2000" cap="all" baseline="0">
                <a:solidFill>
                  <a:schemeClr val="tx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xxxx</a:t>
            </a:r>
          </a:p>
        </p:txBody>
      </p:sp>
      <p:sp>
        <p:nvSpPr>
          <p:cNvPr id="51" name="Oval 50">
            <a:extLst>
              <a:ext uri="{FF2B5EF4-FFF2-40B4-BE49-F238E27FC236}">
                <a16:creationId xmlns:a16="http://schemas.microsoft.com/office/drawing/2014/main" id="{EBEE5563-8FF1-7479-E11E-F0144D7533D8}"/>
              </a:ext>
              <a:ext uri="{C183D7F6-B498-43B3-948B-1728B52AA6E4}">
                <adec:decorative xmlns:adec="http://schemas.microsoft.com/office/drawing/2017/decorative" val="1"/>
              </a:ext>
            </a:extLst>
          </p:cNvPr>
          <p:cNvSpPr/>
          <p:nvPr userDrawn="1"/>
        </p:nvSpPr>
        <p:spPr>
          <a:xfrm>
            <a:off x="1682496" y="4399153"/>
            <a:ext cx="685800" cy="685800"/>
          </a:xfrm>
          <a:prstGeom prst="ellipse">
            <a:avLst/>
          </a:prstGeom>
          <a:noFill/>
          <a:ln w="1270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Picture Placeholder 13">
            <a:extLst>
              <a:ext uri="{FF2B5EF4-FFF2-40B4-BE49-F238E27FC236}">
                <a16:creationId xmlns:a16="http://schemas.microsoft.com/office/drawing/2014/main" id="{A69C1816-EC8E-961C-AC21-6D86E9C455A1}"/>
              </a:ext>
            </a:extLst>
          </p:cNvPr>
          <p:cNvSpPr>
            <a:spLocks noGrp="1" noChangeAspect="1"/>
          </p:cNvSpPr>
          <p:nvPr>
            <p:ph type="pic" sz="quarter" idx="35"/>
          </p:nvPr>
        </p:nvSpPr>
        <p:spPr>
          <a:xfrm>
            <a:off x="1796796" y="4513453"/>
            <a:ext cx="457200" cy="457200"/>
          </a:xfrm>
          <a:prstGeom prst="ellipse">
            <a:avLst/>
          </a:prstGeom>
          <a:ln w="19050">
            <a:noFill/>
          </a:ln>
        </p:spPr>
        <p:txBody>
          <a:bodyPr lIns="0" tIns="0" rIns="0" bIns="0">
            <a:normAutofit/>
          </a:bodyPr>
          <a:lstStyle>
            <a:lvl1pPr marL="0" indent="0" algn="ctr">
              <a:buNone/>
              <a:defRPr sz="600">
                <a:solidFill>
                  <a:schemeClr val="tx1"/>
                </a:solidFill>
              </a:defRPr>
            </a:lvl1pPr>
          </a:lstStyle>
          <a:p>
            <a:r>
              <a:rPr lang="en-US"/>
              <a:t>Click icon to add picture</a:t>
            </a:r>
            <a:endParaRPr lang="en-US" dirty="0"/>
          </a:p>
        </p:txBody>
      </p:sp>
      <p:sp>
        <p:nvSpPr>
          <p:cNvPr id="26" name="Text Placeholder 11">
            <a:extLst>
              <a:ext uri="{FF2B5EF4-FFF2-40B4-BE49-F238E27FC236}">
                <a16:creationId xmlns:a16="http://schemas.microsoft.com/office/drawing/2014/main" id="{9F9A0E21-E67B-7E2F-ED16-4BABF0781083}"/>
              </a:ext>
            </a:extLst>
          </p:cNvPr>
          <p:cNvSpPr>
            <a:spLocks noGrp="1"/>
          </p:cNvSpPr>
          <p:nvPr>
            <p:ph type="body" sz="quarter" idx="26" hasCustomPrompt="1"/>
          </p:nvPr>
        </p:nvSpPr>
        <p:spPr>
          <a:xfrm>
            <a:off x="670560" y="4894756"/>
            <a:ext cx="893064" cy="335470"/>
          </a:xfrm>
        </p:spPr>
        <p:txBody>
          <a:bodyPr lIns="91440" tIns="0">
            <a:noAutofit/>
          </a:bodyPr>
          <a:lstStyle>
            <a:lvl1pPr marL="0" indent="0">
              <a:buNone/>
              <a:defRPr sz="1400" cap="none" baseline="0">
                <a:solidFill>
                  <a:schemeClr val="tx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Text</a:t>
            </a:r>
          </a:p>
        </p:txBody>
      </p:sp>
      <p:cxnSp>
        <p:nvCxnSpPr>
          <p:cNvPr id="45" name="Straight Arrow Connector 44">
            <a:extLst>
              <a:ext uri="{FF2B5EF4-FFF2-40B4-BE49-F238E27FC236}">
                <a16:creationId xmlns:a16="http://schemas.microsoft.com/office/drawing/2014/main" id="{9CFE922A-6A5A-4DA8-1E44-D80852772091}"/>
              </a:ext>
              <a:ext uri="{C183D7F6-B498-43B3-948B-1728B52AA6E4}">
                <adec:decorative xmlns:adec="http://schemas.microsoft.com/office/drawing/2017/decorative" val="1"/>
              </a:ext>
            </a:extLst>
          </p:cNvPr>
          <p:cNvCxnSpPr>
            <a:cxnSpLocks/>
          </p:cNvCxnSpPr>
          <p:nvPr userDrawn="1"/>
        </p:nvCxnSpPr>
        <p:spPr>
          <a:xfrm>
            <a:off x="753404" y="5377870"/>
            <a:ext cx="1827083" cy="0"/>
          </a:xfrm>
          <a:prstGeom prst="straightConnector1">
            <a:avLst/>
          </a:prstGeom>
          <a:ln w="19050" cap="flat" cmpd="sng" algn="ctr">
            <a:gradFill>
              <a:gsLst>
                <a:gs pos="0">
                  <a:schemeClr val="accent1">
                    <a:lumMod val="75000"/>
                  </a:schemeClr>
                </a:gs>
                <a:gs pos="100000">
                  <a:schemeClr val="accent3">
                    <a:lumMod val="75000"/>
                  </a:schemeClr>
                </a:gs>
              </a:gsLst>
              <a:lin ang="2160000" scaled="0"/>
            </a:gra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6" name="Text Placeholder 11">
            <a:extLst>
              <a:ext uri="{FF2B5EF4-FFF2-40B4-BE49-F238E27FC236}">
                <a16:creationId xmlns:a16="http://schemas.microsoft.com/office/drawing/2014/main" id="{3D56C31D-5FDB-2235-FFF8-2AB6E04C9B1C}"/>
              </a:ext>
            </a:extLst>
          </p:cNvPr>
          <p:cNvSpPr>
            <a:spLocks noGrp="1"/>
          </p:cNvSpPr>
          <p:nvPr>
            <p:ph type="body" sz="quarter" idx="16" hasCustomPrompt="1"/>
          </p:nvPr>
        </p:nvSpPr>
        <p:spPr>
          <a:xfrm>
            <a:off x="2862072" y="2556796"/>
            <a:ext cx="1996440" cy="381190"/>
          </a:xfrm>
        </p:spPr>
        <p:txBody>
          <a:bodyPr lIns="91440" tIns="0">
            <a:noAutofit/>
          </a:bodyPr>
          <a:lstStyle>
            <a:lvl1pPr marL="0" indent="0">
              <a:buNone/>
              <a:defRPr sz="2200" b="1" cap="all" spc="100" baseline="0">
                <a:solidFill>
                  <a:schemeClr val="tx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Subtitle</a:t>
            </a:r>
          </a:p>
        </p:txBody>
      </p:sp>
      <p:sp>
        <p:nvSpPr>
          <p:cNvPr id="41" name="Rectangle 40">
            <a:extLst>
              <a:ext uri="{FF2B5EF4-FFF2-40B4-BE49-F238E27FC236}">
                <a16:creationId xmlns:a16="http://schemas.microsoft.com/office/drawing/2014/main" id="{481FC81D-B431-FFA6-47F5-F40C79C53D0A}"/>
              </a:ext>
              <a:ext uri="{C183D7F6-B498-43B3-948B-1728B52AA6E4}">
                <adec:decorative xmlns:adec="http://schemas.microsoft.com/office/drawing/2017/decorative" val="1"/>
              </a:ext>
            </a:extLst>
          </p:cNvPr>
          <p:cNvSpPr/>
          <p:nvPr userDrawn="1"/>
        </p:nvSpPr>
        <p:spPr>
          <a:xfrm>
            <a:off x="2946272" y="3046075"/>
            <a:ext cx="1828633" cy="96903"/>
          </a:xfrm>
          <a:prstGeom prst="rect">
            <a:avLst/>
          </a:prstGeom>
          <a:gradFill>
            <a:gsLst>
              <a:gs pos="0">
                <a:schemeClr val="accent3">
                  <a:lumMod val="60000"/>
                  <a:lumOff val="40000"/>
                </a:schemeClr>
              </a:gs>
              <a:gs pos="100000">
                <a:schemeClr val="accent2">
                  <a:lumMod val="60000"/>
                  <a:lumOff val="40000"/>
                </a:schemeClr>
              </a:gs>
            </a:gsLst>
            <a:lin ang="216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1" name="Text Placeholder 11">
            <a:extLst>
              <a:ext uri="{FF2B5EF4-FFF2-40B4-BE49-F238E27FC236}">
                <a16:creationId xmlns:a16="http://schemas.microsoft.com/office/drawing/2014/main" id="{B16A2860-4464-B092-801E-255A6B7DF3E4}"/>
              </a:ext>
            </a:extLst>
          </p:cNvPr>
          <p:cNvSpPr>
            <a:spLocks noGrp="1"/>
          </p:cNvSpPr>
          <p:nvPr>
            <p:ph type="body" sz="quarter" idx="21" hasCustomPrompt="1"/>
          </p:nvPr>
        </p:nvSpPr>
        <p:spPr>
          <a:xfrm>
            <a:off x="2862072" y="3391012"/>
            <a:ext cx="1996440" cy="778652"/>
          </a:xfrm>
        </p:spPr>
        <p:txBody>
          <a:bodyPr lIns="91440" tIns="0">
            <a:noAutofit/>
          </a:bodyPr>
          <a:lstStyle>
            <a:lvl1pPr marL="0" indent="0">
              <a:buNone/>
              <a:defRPr sz="1200" cap="none" baseline="0">
                <a:solidFill>
                  <a:schemeClr val="tx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27" name="Text Placeholder 11">
            <a:extLst>
              <a:ext uri="{FF2B5EF4-FFF2-40B4-BE49-F238E27FC236}">
                <a16:creationId xmlns:a16="http://schemas.microsoft.com/office/drawing/2014/main" id="{3B992882-DF57-9DAF-2532-06C30C2D9F16}"/>
              </a:ext>
            </a:extLst>
          </p:cNvPr>
          <p:cNvSpPr>
            <a:spLocks noGrp="1"/>
          </p:cNvSpPr>
          <p:nvPr>
            <p:ph type="body" sz="quarter" idx="27" hasCustomPrompt="1"/>
          </p:nvPr>
        </p:nvSpPr>
        <p:spPr>
          <a:xfrm>
            <a:off x="2862072" y="4505738"/>
            <a:ext cx="893064" cy="335470"/>
          </a:xfrm>
        </p:spPr>
        <p:txBody>
          <a:bodyPr lIns="91440" tIns="0">
            <a:noAutofit/>
          </a:bodyPr>
          <a:lstStyle>
            <a:lvl1pPr marL="0" indent="0">
              <a:buNone/>
              <a:defRPr sz="2000" cap="all" baseline="0">
                <a:solidFill>
                  <a:schemeClr val="tx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xxxx</a:t>
            </a:r>
          </a:p>
        </p:txBody>
      </p:sp>
      <p:sp>
        <p:nvSpPr>
          <p:cNvPr id="52" name="Oval 51">
            <a:extLst>
              <a:ext uri="{FF2B5EF4-FFF2-40B4-BE49-F238E27FC236}">
                <a16:creationId xmlns:a16="http://schemas.microsoft.com/office/drawing/2014/main" id="{2E63250C-AB2E-9D56-C26C-1E211DFAD534}"/>
              </a:ext>
              <a:ext uri="{C183D7F6-B498-43B3-948B-1728B52AA6E4}">
                <adec:decorative xmlns:adec="http://schemas.microsoft.com/office/drawing/2017/decorative" val="1"/>
              </a:ext>
            </a:extLst>
          </p:cNvPr>
          <p:cNvSpPr/>
          <p:nvPr userDrawn="1"/>
        </p:nvSpPr>
        <p:spPr>
          <a:xfrm>
            <a:off x="3887724" y="4399153"/>
            <a:ext cx="685800" cy="685800"/>
          </a:xfrm>
          <a:prstGeom prst="ellipse">
            <a:avLst/>
          </a:prstGeom>
          <a:noFill/>
          <a:ln w="127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Picture Placeholder 13">
            <a:extLst>
              <a:ext uri="{FF2B5EF4-FFF2-40B4-BE49-F238E27FC236}">
                <a16:creationId xmlns:a16="http://schemas.microsoft.com/office/drawing/2014/main" id="{50C6734A-2661-863D-C8B6-6A4DBC588FE4}"/>
              </a:ext>
            </a:extLst>
          </p:cNvPr>
          <p:cNvSpPr>
            <a:spLocks noGrp="1" noChangeAspect="1"/>
          </p:cNvSpPr>
          <p:nvPr>
            <p:ph type="pic" sz="quarter" idx="36"/>
          </p:nvPr>
        </p:nvSpPr>
        <p:spPr>
          <a:xfrm>
            <a:off x="4002024" y="4513453"/>
            <a:ext cx="457200" cy="457200"/>
          </a:xfrm>
          <a:prstGeom prst="ellipse">
            <a:avLst/>
          </a:prstGeom>
          <a:ln w="19050">
            <a:noFill/>
          </a:ln>
        </p:spPr>
        <p:txBody>
          <a:bodyPr lIns="0" tIns="0" rIns="0" bIns="0">
            <a:normAutofit/>
          </a:bodyPr>
          <a:lstStyle>
            <a:lvl1pPr marL="0" indent="0" algn="ctr">
              <a:buNone/>
              <a:defRPr sz="600">
                <a:solidFill>
                  <a:schemeClr val="tx1"/>
                </a:solidFill>
              </a:defRPr>
            </a:lvl1pPr>
          </a:lstStyle>
          <a:p>
            <a:r>
              <a:rPr lang="en-US"/>
              <a:t>Click icon to add picture</a:t>
            </a:r>
            <a:endParaRPr lang="en-US" dirty="0"/>
          </a:p>
        </p:txBody>
      </p:sp>
      <p:sp>
        <p:nvSpPr>
          <p:cNvPr id="28" name="Text Placeholder 11">
            <a:extLst>
              <a:ext uri="{FF2B5EF4-FFF2-40B4-BE49-F238E27FC236}">
                <a16:creationId xmlns:a16="http://schemas.microsoft.com/office/drawing/2014/main" id="{50D7755C-4D0B-D8A7-6235-8E606B39F3AB}"/>
              </a:ext>
            </a:extLst>
          </p:cNvPr>
          <p:cNvSpPr>
            <a:spLocks noGrp="1"/>
          </p:cNvSpPr>
          <p:nvPr>
            <p:ph type="body" sz="quarter" idx="28" hasCustomPrompt="1"/>
          </p:nvPr>
        </p:nvSpPr>
        <p:spPr>
          <a:xfrm>
            <a:off x="2862072" y="4894756"/>
            <a:ext cx="893064" cy="335470"/>
          </a:xfrm>
        </p:spPr>
        <p:txBody>
          <a:bodyPr lIns="91440" tIns="0">
            <a:noAutofit/>
          </a:bodyPr>
          <a:lstStyle>
            <a:lvl1pPr marL="0" indent="0">
              <a:buNone/>
              <a:defRPr sz="1400" cap="none" baseline="0">
                <a:solidFill>
                  <a:schemeClr val="tx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Text</a:t>
            </a:r>
          </a:p>
        </p:txBody>
      </p:sp>
      <p:cxnSp>
        <p:nvCxnSpPr>
          <p:cNvPr id="46" name="Straight Arrow Connector 45">
            <a:extLst>
              <a:ext uri="{FF2B5EF4-FFF2-40B4-BE49-F238E27FC236}">
                <a16:creationId xmlns:a16="http://schemas.microsoft.com/office/drawing/2014/main" id="{76330766-86D4-F436-F65D-07EF389BF5F5}"/>
              </a:ext>
              <a:ext uri="{C183D7F6-B498-43B3-948B-1728B52AA6E4}">
                <adec:decorative xmlns:adec="http://schemas.microsoft.com/office/drawing/2017/decorative" val="1"/>
              </a:ext>
            </a:extLst>
          </p:cNvPr>
          <p:cNvCxnSpPr>
            <a:cxnSpLocks/>
          </p:cNvCxnSpPr>
          <p:nvPr userDrawn="1"/>
        </p:nvCxnSpPr>
        <p:spPr>
          <a:xfrm>
            <a:off x="2943485" y="5377870"/>
            <a:ext cx="1836387" cy="0"/>
          </a:xfrm>
          <a:prstGeom prst="straightConnector1">
            <a:avLst/>
          </a:prstGeom>
          <a:ln w="19050" cap="flat" cmpd="sng" algn="ctr">
            <a:gradFill>
              <a:gsLst>
                <a:gs pos="0">
                  <a:schemeClr val="accent3">
                    <a:lumMod val="75000"/>
                  </a:schemeClr>
                </a:gs>
                <a:gs pos="100000">
                  <a:schemeClr val="accent2"/>
                </a:gs>
              </a:gsLst>
              <a:lin ang="2160000" scaled="0"/>
            </a:gra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ext Placeholder 11">
            <a:extLst>
              <a:ext uri="{FF2B5EF4-FFF2-40B4-BE49-F238E27FC236}">
                <a16:creationId xmlns:a16="http://schemas.microsoft.com/office/drawing/2014/main" id="{A540E06E-3F2B-A3DC-320A-8C968AC4350E}"/>
              </a:ext>
            </a:extLst>
          </p:cNvPr>
          <p:cNvSpPr>
            <a:spLocks noGrp="1"/>
          </p:cNvSpPr>
          <p:nvPr>
            <p:ph type="body" sz="quarter" idx="17" hasCustomPrompt="1"/>
          </p:nvPr>
        </p:nvSpPr>
        <p:spPr>
          <a:xfrm>
            <a:off x="5050536" y="2556796"/>
            <a:ext cx="1996440" cy="381190"/>
          </a:xfrm>
        </p:spPr>
        <p:txBody>
          <a:bodyPr lIns="91440" tIns="0">
            <a:noAutofit/>
          </a:bodyPr>
          <a:lstStyle>
            <a:lvl1pPr marL="0" indent="0">
              <a:buNone/>
              <a:defRPr sz="2200" b="1" cap="all" spc="100" baseline="0">
                <a:solidFill>
                  <a:schemeClr val="tx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Subtitle</a:t>
            </a:r>
          </a:p>
        </p:txBody>
      </p:sp>
      <p:sp>
        <p:nvSpPr>
          <p:cNvPr id="42" name="Rectangle 41">
            <a:extLst>
              <a:ext uri="{FF2B5EF4-FFF2-40B4-BE49-F238E27FC236}">
                <a16:creationId xmlns:a16="http://schemas.microsoft.com/office/drawing/2014/main" id="{F46BB721-1D88-1A03-1D55-5C79942C7137}"/>
              </a:ext>
              <a:ext uri="{C183D7F6-B498-43B3-948B-1728B52AA6E4}">
                <adec:decorative xmlns:adec="http://schemas.microsoft.com/office/drawing/2017/decorative" val="1"/>
              </a:ext>
            </a:extLst>
          </p:cNvPr>
          <p:cNvSpPr/>
          <p:nvPr userDrawn="1"/>
        </p:nvSpPr>
        <p:spPr>
          <a:xfrm>
            <a:off x="5139140" y="3046075"/>
            <a:ext cx="1828634" cy="96903"/>
          </a:xfrm>
          <a:prstGeom prst="rect">
            <a:avLst/>
          </a:prstGeom>
          <a:gradFill>
            <a:gsLst>
              <a:gs pos="0">
                <a:schemeClr val="accent2">
                  <a:lumMod val="60000"/>
                  <a:lumOff val="40000"/>
                </a:schemeClr>
              </a:gs>
              <a:gs pos="100000">
                <a:schemeClr val="accent5">
                  <a:lumMod val="60000"/>
                  <a:lumOff val="40000"/>
                </a:schemeClr>
              </a:gs>
            </a:gsLst>
            <a:lin ang="216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2" name="Text Placeholder 11">
            <a:extLst>
              <a:ext uri="{FF2B5EF4-FFF2-40B4-BE49-F238E27FC236}">
                <a16:creationId xmlns:a16="http://schemas.microsoft.com/office/drawing/2014/main" id="{51307C43-6072-93E9-BF1D-64D42AE2A524}"/>
              </a:ext>
            </a:extLst>
          </p:cNvPr>
          <p:cNvSpPr>
            <a:spLocks noGrp="1"/>
          </p:cNvSpPr>
          <p:nvPr>
            <p:ph type="body" sz="quarter" idx="22" hasCustomPrompt="1"/>
          </p:nvPr>
        </p:nvSpPr>
        <p:spPr>
          <a:xfrm>
            <a:off x="5050536" y="3391012"/>
            <a:ext cx="1996440" cy="778652"/>
          </a:xfrm>
        </p:spPr>
        <p:txBody>
          <a:bodyPr lIns="91440" tIns="0">
            <a:noAutofit/>
          </a:bodyPr>
          <a:lstStyle>
            <a:lvl1pPr marL="0" indent="0">
              <a:buNone/>
              <a:defRPr sz="1200" cap="none" baseline="0">
                <a:solidFill>
                  <a:schemeClr val="tx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29" name="Text Placeholder 11">
            <a:extLst>
              <a:ext uri="{FF2B5EF4-FFF2-40B4-BE49-F238E27FC236}">
                <a16:creationId xmlns:a16="http://schemas.microsoft.com/office/drawing/2014/main" id="{7CBDAD5E-0048-0813-47FC-FFE93F191C5B}"/>
              </a:ext>
            </a:extLst>
          </p:cNvPr>
          <p:cNvSpPr>
            <a:spLocks noGrp="1"/>
          </p:cNvSpPr>
          <p:nvPr>
            <p:ph type="body" sz="quarter" idx="29" hasCustomPrompt="1"/>
          </p:nvPr>
        </p:nvSpPr>
        <p:spPr>
          <a:xfrm>
            <a:off x="5065776" y="4505738"/>
            <a:ext cx="893064" cy="335470"/>
          </a:xfrm>
        </p:spPr>
        <p:txBody>
          <a:bodyPr lIns="91440" tIns="0">
            <a:noAutofit/>
          </a:bodyPr>
          <a:lstStyle>
            <a:lvl1pPr marL="0" indent="0">
              <a:buNone/>
              <a:defRPr sz="2000" cap="all" baseline="0">
                <a:solidFill>
                  <a:schemeClr val="tx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xxxx</a:t>
            </a:r>
          </a:p>
        </p:txBody>
      </p:sp>
      <p:sp>
        <p:nvSpPr>
          <p:cNvPr id="54" name="Oval 53">
            <a:extLst>
              <a:ext uri="{FF2B5EF4-FFF2-40B4-BE49-F238E27FC236}">
                <a16:creationId xmlns:a16="http://schemas.microsoft.com/office/drawing/2014/main" id="{60D4CBD1-AAC9-3F04-3F49-E8579F6F7ABE}"/>
              </a:ext>
              <a:ext uri="{C183D7F6-B498-43B3-948B-1728B52AA6E4}">
                <adec:decorative xmlns:adec="http://schemas.microsoft.com/office/drawing/2017/decorative" val="1"/>
              </a:ext>
            </a:extLst>
          </p:cNvPr>
          <p:cNvSpPr/>
          <p:nvPr userDrawn="1"/>
        </p:nvSpPr>
        <p:spPr>
          <a:xfrm>
            <a:off x="6092952" y="4402872"/>
            <a:ext cx="685800" cy="685800"/>
          </a:xfrm>
          <a:prstGeom prst="ellipse">
            <a:avLst/>
          </a:prstGeom>
          <a:noFill/>
          <a:ln w="127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Picture Placeholder 13">
            <a:extLst>
              <a:ext uri="{FF2B5EF4-FFF2-40B4-BE49-F238E27FC236}">
                <a16:creationId xmlns:a16="http://schemas.microsoft.com/office/drawing/2014/main" id="{F154717D-74D1-298B-EF00-6CCA65AA969B}"/>
              </a:ext>
            </a:extLst>
          </p:cNvPr>
          <p:cNvSpPr>
            <a:spLocks noGrp="1" noChangeAspect="1"/>
          </p:cNvSpPr>
          <p:nvPr>
            <p:ph type="pic" sz="quarter" idx="37"/>
          </p:nvPr>
        </p:nvSpPr>
        <p:spPr>
          <a:xfrm>
            <a:off x="6207252" y="4517172"/>
            <a:ext cx="457200" cy="457200"/>
          </a:xfrm>
          <a:prstGeom prst="ellipse">
            <a:avLst/>
          </a:prstGeom>
          <a:ln w="19050">
            <a:noFill/>
          </a:ln>
        </p:spPr>
        <p:txBody>
          <a:bodyPr lIns="0" tIns="0" rIns="0" bIns="0">
            <a:normAutofit/>
          </a:bodyPr>
          <a:lstStyle>
            <a:lvl1pPr marL="0" indent="0" algn="ctr">
              <a:buNone/>
              <a:defRPr sz="600">
                <a:solidFill>
                  <a:schemeClr val="tx1"/>
                </a:solidFill>
              </a:defRPr>
            </a:lvl1pPr>
          </a:lstStyle>
          <a:p>
            <a:r>
              <a:rPr lang="en-US"/>
              <a:t>Click icon to add picture</a:t>
            </a:r>
            <a:endParaRPr lang="en-US" dirty="0"/>
          </a:p>
        </p:txBody>
      </p:sp>
      <p:sp>
        <p:nvSpPr>
          <p:cNvPr id="30" name="Text Placeholder 11">
            <a:extLst>
              <a:ext uri="{FF2B5EF4-FFF2-40B4-BE49-F238E27FC236}">
                <a16:creationId xmlns:a16="http://schemas.microsoft.com/office/drawing/2014/main" id="{3A23A057-C011-EB28-4869-A73F2E3B3394}"/>
              </a:ext>
            </a:extLst>
          </p:cNvPr>
          <p:cNvSpPr>
            <a:spLocks noGrp="1"/>
          </p:cNvSpPr>
          <p:nvPr>
            <p:ph type="body" sz="quarter" idx="30" hasCustomPrompt="1"/>
          </p:nvPr>
        </p:nvSpPr>
        <p:spPr>
          <a:xfrm>
            <a:off x="5065776" y="4894756"/>
            <a:ext cx="893064" cy="335470"/>
          </a:xfrm>
        </p:spPr>
        <p:txBody>
          <a:bodyPr lIns="91440" tIns="0">
            <a:noAutofit/>
          </a:bodyPr>
          <a:lstStyle>
            <a:lvl1pPr marL="0" indent="0">
              <a:buNone/>
              <a:defRPr sz="1400" cap="none" baseline="0">
                <a:solidFill>
                  <a:schemeClr val="tx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Text</a:t>
            </a:r>
          </a:p>
        </p:txBody>
      </p:sp>
      <p:cxnSp>
        <p:nvCxnSpPr>
          <p:cNvPr id="47" name="Straight Arrow Connector 46">
            <a:extLst>
              <a:ext uri="{FF2B5EF4-FFF2-40B4-BE49-F238E27FC236}">
                <a16:creationId xmlns:a16="http://schemas.microsoft.com/office/drawing/2014/main" id="{EF51B736-1CC5-842A-AFEB-68B18931713C}"/>
              </a:ext>
              <a:ext uri="{C183D7F6-B498-43B3-948B-1728B52AA6E4}">
                <adec:decorative xmlns:adec="http://schemas.microsoft.com/office/drawing/2017/decorative" val="1"/>
              </a:ext>
            </a:extLst>
          </p:cNvPr>
          <p:cNvCxnSpPr>
            <a:cxnSpLocks/>
          </p:cNvCxnSpPr>
          <p:nvPr userDrawn="1"/>
        </p:nvCxnSpPr>
        <p:spPr>
          <a:xfrm>
            <a:off x="5142870" y="5377870"/>
            <a:ext cx="1827639" cy="0"/>
          </a:xfrm>
          <a:prstGeom prst="straightConnector1">
            <a:avLst/>
          </a:prstGeom>
          <a:ln w="19050" cap="flat" cmpd="sng" algn="ctr">
            <a:gradFill>
              <a:gsLst>
                <a:gs pos="0">
                  <a:schemeClr val="accent2"/>
                </a:gs>
                <a:gs pos="100000">
                  <a:schemeClr val="accent5">
                    <a:lumMod val="60000"/>
                    <a:lumOff val="40000"/>
                  </a:schemeClr>
                </a:gs>
              </a:gsLst>
              <a:lin ang="2160000" scaled="0"/>
            </a:gra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8" name="Text Placeholder 11">
            <a:extLst>
              <a:ext uri="{FF2B5EF4-FFF2-40B4-BE49-F238E27FC236}">
                <a16:creationId xmlns:a16="http://schemas.microsoft.com/office/drawing/2014/main" id="{716EA8F4-B9C4-991F-0EBC-D79877AD4680}"/>
              </a:ext>
            </a:extLst>
          </p:cNvPr>
          <p:cNvSpPr>
            <a:spLocks noGrp="1"/>
          </p:cNvSpPr>
          <p:nvPr>
            <p:ph type="body" sz="quarter" idx="18" hasCustomPrompt="1"/>
          </p:nvPr>
        </p:nvSpPr>
        <p:spPr>
          <a:xfrm>
            <a:off x="7239000" y="2556796"/>
            <a:ext cx="1996440" cy="381190"/>
          </a:xfrm>
        </p:spPr>
        <p:txBody>
          <a:bodyPr lIns="91440" tIns="0">
            <a:noAutofit/>
          </a:bodyPr>
          <a:lstStyle>
            <a:lvl1pPr marL="0" indent="0">
              <a:buNone/>
              <a:defRPr sz="2200" b="1" cap="all" spc="100" baseline="0">
                <a:solidFill>
                  <a:schemeClr val="tx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Subtitle</a:t>
            </a:r>
          </a:p>
        </p:txBody>
      </p:sp>
      <p:sp>
        <p:nvSpPr>
          <p:cNvPr id="43" name="Rectangle 42">
            <a:extLst>
              <a:ext uri="{FF2B5EF4-FFF2-40B4-BE49-F238E27FC236}">
                <a16:creationId xmlns:a16="http://schemas.microsoft.com/office/drawing/2014/main" id="{3B68F5A8-E314-7C7A-6CB2-3036DF2A8EFC}"/>
              </a:ext>
              <a:ext uri="{C183D7F6-B498-43B3-948B-1728B52AA6E4}">
                <adec:decorative xmlns:adec="http://schemas.microsoft.com/office/drawing/2017/decorative" val="1"/>
              </a:ext>
            </a:extLst>
          </p:cNvPr>
          <p:cNvSpPr/>
          <p:nvPr userDrawn="1"/>
        </p:nvSpPr>
        <p:spPr>
          <a:xfrm>
            <a:off x="7332009" y="3046075"/>
            <a:ext cx="1828635" cy="96903"/>
          </a:xfrm>
          <a:prstGeom prst="rect">
            <a:avLst/>
          </a:prstGeom>
          <a:gradFill>
            <a:gsLst>
              <a:gs pos="0">
                <a:schemeClr val="accent5">
                  <a:lumMod val="60000"/>
                  <a:lumOff val="40000"/>
                </a:schemeClr>
              </a:gs>
              <a:gs pos="100000">
                <a:schemeClr val="accent6">
                  <a:lumMod val="60000"/>
                  <a:lumOff val="40000"/>
                </a:schemeClr>
              </a:gs>
            </a:gsLst>
            <a:lin ang="216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3" name="Text Placeholder 11">
            <a:extLst>
              <a:ext uri="{FF2B5EF4-FFF2-40B4-BE49-F238E27FC236}">
                <a16:creationId xmlns:a16="http://schemas.microsoft.com/office/drawing/2014/main" id="{5A57C80F-4C30-26E1-B38B-3D7238EC9A49}"/>
              </a:ext>
            </a:extLst>
          </p:cNvPr>
          <p:cNvSpPr>
            <a:spLocks noGrp="1"/>
          </p:cNvSpPr>
          <p:nvPr>
            <p:ph type="body" sz="quarter" idx="23" hasCustomPrompt="1"/>
          </p:nvPr>
        </p:nvSpPr>
        <p:spPr>
          <a:xfrm>
            <a:off x="7239000" y="3391012"/>
            <a:ext cx="1996440" cy="778652"/>
          </a:xfrm>
        </p:spPr>
        <p:txBody>
          <a:bodyPr lIns="91440" tIns="0">
            <a:noAutofit/>
          </a:bodyPr>
          <a:lstStyle>
            <a:lvl1pPr marL="0" indent="0">
              <a:buNone/>
              <a:defRPr sz="1200" cap="none" baseline="0">
                <a:solidFill>
                  <a:schemeClr val="tx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31" name="Text Placeholder 11">
            <a:extLst>
              <a:ext uri="{FF2B5EF4-FFF2-40B4-BE49-F238E27FC236}">
                <a16:creationId xmlns:a16="http://schemas.microsoft.com/office/drawing/2014/main" id="{A44BB5F0-6856-4711-058C-73C1CBF4646B}"/>
              </a:ext>
            </a:extLst>
          </p:cNvPr>
          <p:cNvSpPr>
            <a:spLocks noGrp="1"/>
          </p:cNvSpPr>
          <p:nvPr>
            <p:ph type="body" sz="quarter" idx="31" hasCustomPrompt="1"/>
          </p:nvPr>
        </p:nvSpPr>
        <p:spPr>
          <a:xfrm>
            <a:off x="7257288" y="4505738"/>
            <a:ext cx="893064" cy="335470"/>
          </a:xfrm>
        </p:spPr>
        <p:txBody>
          <a:bodyPr lIns="91440" tIns="0">
            <a:noAutofit/>
          </a:bodyPr>
          <a:lstStyle>
            <a:lvl1pPr marL="0" indent="0">
              <a:buNone/>
              <a:defRPr sz="2000" cap="all" baseline="0">
                <a:solidFill>
                  <a:schemeClr val="tx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xxxx</a:t>
            </a:r>
          </a:p>
        </p:txBody>
      </p:sp>
      <p:sp>
        <p:nvSpPr>
          <p:cNvPr id="56" name="Oval 55">
            <a:extLst>
              <a:ext uri="{FF2B5EF4-FFF2-40B4-BE49-F238E27FC236}">
                <a16:creationId xmlns:a16="http://schemas.microsoft.com/office/drawing/2014/main" id="{1EF56C89-6D7E-4196-72BF-23ACEE823C0C}"/>
              </a:ext>
              <a:ext uri="{C183D7F6-B498-43B3-948B-1728B52AA6E4}">
                <adec:decorative xmlns:adec="http://schemas.microsoft.com/office/drawing/2017/decorative" val="1"/>
              </a:ext>
            </a:extLst>
          </p:cNvPr>
          <p:cNvSpPr/>
          <p:nvPr userDrawn="1"/>
        </p:nvSpPr>
        <p:spPr>
          <a:xfrm>
            <a:off x="8298180" y="4402872"/>
            <a:ext cx="685800" cy="685800"/>
          </a:xfrm>
          <a:prstGeom prst="ellipse">
            <a:avLst/>
          </a:prstGeom>
          <a:noFill/>
          <a:ln w="127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Picture Placeholder 13">
            <a:extLst>
              <a:ext uri="{FF2B5EF4-FFF2-40B4-BE49-F238E27FC236}">
                <a16:creationId xmlns:a16="http://schemas.microsoft.com/office/drawing/2014/main" id="{719C23E4-DE06-6FF4-1BC9-5305DE50D817}"/>
              </a:ext>
            </a:extLst>
          </p:cNvPr>
          <p:cNvSpPr>
            <a:spLocks noGrp="1" noChangeAspect="1"/>
          </p:cNvSpPr>
          <p:nvPr>
            <p:ph type="pic" sz="quarter" idx="38"/>
          </p:nvPr>
        </p:nvSpPr>
        <p:spPr>
          <a:xfrm>
            <a:off x="8412480" y="4517172"/>
            <a:ext cx="457200" cy="457200"/>
          </a:xfrm>
          <a:prstGeom prst="ellipse">
            <a:avLst/>
          </a:prstGeom>
          <a:ln w="19050">
            <a:noFill/>
          </a:ln>
        </p:spPr>
        <p:txBody>
          <a:bodyPr lIns="0" tIns="0" rIns="0" bIns="0">
            <a:normAutofit/>
          </a:bodyPr>
          <a:lstStyle>
            <a:lvl1pPr marL="0" indent="0" algn="ctr">
              <a:buNone/>
              <a:defRPr sz="600">
                <a:solidFill>
                  <a:schemeClr val="tx1"/>
                </a:solidFill>
              </a:defRPr>
            </a:lvl1pPr>
          </a:lstStyle>
          <a:p>
            <a:r>
              <a:rPr lang="en-US"/>
              <a:t>Click icon to add picture</a:t>
            </a:r>
            <a:endParaRPr lang="en-US" dirty="0"/>
          </a:p>
        </p:txBody>
      </p:sp>
      <p:sp>
        <p:nvSpPr>
          <p:cNvPr id="32" name="Text Placeholder 11">
            <a:extLst>
              <a:ext uri="{FF2B5EF4-FFF2-40B4-BE49-F238E27FC236}">
                <a16:creationId xmlns:a16="http://schemas.microsoft.com/office/drawing/2014/main" id="{F5A3DA8B-D38B-3994-FE85-0A331FBADADA}"/>
              </a:ext>
            </a:extLst>
          </p:cNvPr>
          <p:cNvSpPr>
            <a:spLocks noGrp="1"/>
          </p:cNvSpPr>
          <p:nvPr>
            <p:ph type="body" sz="quarter" idx="32" hasCustomPrompt="1"/>
          </p:nvPr>
        </p:nvSpPr>
        <p:spPr>
          <a:xfrm>
            <a:off x="7257288" y="4894756"/>
            <a:ext cx="893064" cy="335470"/>
          </a:xfrm>
        </p:spPr>
        <p:txBody>
          <a:bodyPr lIns="91440" tIns="0">
            <a:noAutofit/>
          </a:bodyPr>
          <a:lstStyle>
            <a:lvl1pPr marL="0" indent="0">
              <a:buNone/>
              <a:defRPr sz="1400" cap="none" baseline="0">
                <a:solidFill>
                  <a:schemeClr val="tx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Text</a:t>
            </a:r>
          </a:p>
        </p:txBody>
      </p:sp>
      <p:cxnSp>
        <p:nvCxnSpPr>
          <p:cNvPr id="48" name="Straight Arrow Connector 47">
            <a:extLst>
              <a:ext uri="{FF2B5EF4-FFF2-40B4-BE49-F238E27FC236}">
                <a16:creationId xmlns:a16="http://schemas.microsoft.com/office/drawing/2014/main" id="{A771B152-C165-EE9A-CF25-69B01D93984C}"/>
              </a:ext>
              <a:ext uri="{C183D7F6-B498-43B3-948B-1728B52AA6E4}">
                <adec:decorative xmlns:adec="http://schemas.microsoft.com/office/drawing/2017/decorative" val="1"/>
              </a:ext>
            </a:extLst>
          </p:cNvPr>
          <p:cNvCxnSpPr>
            <a:cxnSpLocks/>
          </p:cNvCxnSpPr>
          <p:nvPr userDrawn="1"/>
        </p:nvCxnSpPr>
        <p:spPr>
          <a:xfrm>
            <a:off x="7333507" y="5377870"/>
            <a:ext cx="1828375" cy="0"/>
          </a:xfrm>
          <a:prstGeom prst="straightConnector1">
            <a:avLst/>
          </a:prstGeom>
          <a:ln w="19050" cap="flat" cmpd="sng" algn="ctr">
            <a:gradFill>
              <a:gsLst>
                <a:gs pos="0">
                  <a:schemeClr val="accent5">
                    <a:lumMod val="60000"/>
                    <a:lumOff val="40000"/>
                  </a:schemeClr>
                </a:gs>
                <a:gs pos="100000">
                  <a:schemeClr val="accent6"/>
                </a:gs>
              </a:gsLst>
              <a:lin ang="2160000" scaled="0"/>
            </a:gra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9" name="Text Placeholder 11">
            <a:extLst>
              <a:ext uri="{FF2B5EF4-FFF2-40B4-BE49-F238E27FC236}">
                <a16:creationId xmlns:a16="http://schemas.microsoft.com/office/drawing/2014/main" id="{D3896BC4-3EFC-36C4-6071-4BF0E987F965}"/>
              </a:ext>
            </a:extLst>
          </p:cNvPr>
          <p:cNvSpPr>
            <a:spLocks noGrp="1"/>
          </p:cNvSpPr>
          <p:nvPr>
            <p:ph type="body" sz="quarter" idx="19" hasCustomPrompt="1"/>
          </p:nvPr>
        </p:nvSpPr>
        <p:spPr>
          <a:xfrm>
            <a:off x="9427464" y="2556796"/>
            <a:ext cx="1996440" cy="381190"/>
          </a:xfrm>
        </p:spPr>
        <p:txBody>
          <a:bodyPr lIns="91440" tIns="0">
            <a:noAutofit/>
          </a:bodyPr>
          <a:lstStyle>
            <a:lvl1pPr marL="0" indent="0">
              <a:buNone/>
              <a:defRPr sz="2200" b="1" cap="all" spc="100" baseline="0">
                <a:solidFill>
                  <a:schemeClr val="tx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Subtitle</a:t>
            </a:r>
          </a:p>
        </p:txBody>
      </p:sp>
      <p:sp>
        <p:nvSpPr>
          <p:cNvPr id="44" name="Rectangle 43">
            <a:extLst>
              <a:ext uri="{FF2B5EF4-FFF2-40B4-BE49-F238E27FC236}">
                <a16:creationId xmlns:a16="http://schemas.microsoft.com/office/drawing/2014/main" id="{B6236E29-4894-FD6C-E56F-5B1CBA99A5AC}"/>
              </a:ext>
              <a:ext uri="{C183D7F6-B498-43B3-948B-1728B52AA6E4}">
                <adec:decorative xmlns:adec="http://schemas.microsoft.com/office/drawing/2017/decorative" val="1"/>
              </a:ext>
            </a:extLst>
          </p:cNvPr>
          <p:cNvSpPr/>
          <p:nvPr userDrawn="1"/>
        </p:nvSpPr>
        <p:spPr>
          <a:xfrm>
            <a:off x="9524879" y="3046075"/>
            <a:ext cx="1828635" cy="96903"/>
          </a:xfrm>
          <a:prstGeom prst="rect">
            <a:avLst/>
          </a:prstGeom>
          <a:gradFill>
            <a:gsLst>
              <a:gs pos="0">
                <a:schemeClr val="accent6">
                  <a:lumMod val="60000"/>
                  <a:lumOff val="40000"/>
                </a:schemeClr>
              </a:gs>
              <a:gs pos="100000">
                <a:schemeClr val="accent6">
                  <a:lumMod val="40000"/>
                  <a:lumOff val="60000"/>
                </a:schemeClr>
              </a:gs>
            </a:gsLst>
            <a:lin ang="216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4" name="Text Placeholder 11">
            <a:extLst>
              <a:ext uri="{FF2B5EF4-FFF2-40B4-BE49-F238E27FC236}">
                <a16:creationId xmlns:a16="http://schemas.microsoft.com/office/drawing/2014/main" id="{4C2DA584-D9BC-7A01-6F48-363C7F6465E3}"/>
              </a:ext>
            </a:extLst>
          </p:cNvPr>
          <p:cNvSpPr>
            <a:spLocks noGrp="1"/>
          </p:cNvSpPr>
          <p:nvPr>
            <p:ph type="body" sz="quarter" idx="24" hasCustomPrompt="1"/>
          </p:nvPr>
        </p:nvSpPr>
        <p:spPr>
          <a:xfrm>
            <a:off x="9427464" y="3391012"/>
            <a:ext cx="1996440" cy="778652"/>
          </a:xfrm>
        </p:spPr>
        <p:txBody>
          <a:bodyPr lIns="91440" tIns="0">
            <a:noAutofit/>
          </a:bodyPr>
          <a:lstStyle>
            <a:lvl1pPr marL="0" indent="0">
              <a:buNone/>
              <a:defRPr sz="1200" cap="none" baseline="0">
                <a:solidFill>
                  <a:schemeClr val="tx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Click to add text</a:t>
            </a:r>
          </a:p>
        </p:txBody>
      </p:sp>
      <p:sp>
        <p:nvSpPr>
          <p:cNvPr id="33" name="Text Placeholder 11">
            <a:extLst>
              <a:ext uri="{FF2B5EF4-FFF2-40B4-BE49-F238E27FC236}">
                <a16:creationId xmlns:a16="http://schemas.microsoft.com/office/drawing/2014/main" id="{70C95BBB-511F-F8F5-EF37-C6109C4AF4E0}"/>
              </a:ext>
            </a:extLst>
          </p:cNvPr>
          <p:cNvSpPr>
            <a:spLocks noGrp="1"/>
          </p:cNvSpPr>
          <p:nvPr>
            <p:ph type="body" sz="quarter" idx="33" hasCustomPrompt="1"/>
          </p:nvPr>
        </p:nvSpPr>
        <p:spPr>
          <a:xfrm>
            <a:off x="9448800" y="4505738"/>
            <a:ext cx="893064" cy="335470"/>
          </a:xfrm>
        </p:spPr>
        <p:txBody>
          <a:bodyPr lIns="91440" tIns="0">
            <a:noAutofit/>
          </a:bodyPr>
          <a:lstStyle>
            <a:lvl1pPr marL="0" indent="0">
              <a:buNone/>
              <a:defRPr sz="2000" cap="all" baseline="0">
                <a:solidFill>
                  <a:schemeClr val="tx1"/>
                </a:solidFill>
                <a:latin typeface="+mj-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xxxx</a:t>
            </a:r>
          </a:p>
        </p:txBody>
      </p:sp>
      <p:sp>
        <p:nvSpPr>
          <p:cNvPr id="58" name="Oval 57">
            <a:extLst>
              <a:ext uri="{FF2B5EF4-FFF2-40B4-BE49-F238E27FC236}">
                <a16:creationId xmlns:a16="http://schemas.microsoft.com/office/drawing/2014/main" id="{D0EDAC9C-0C6E-2807-24D5-3E04B5E2109B}"/>
              </a:ext>
              <a:ext uri="{C183D7F6-B498-43B3-948B-1728B52AA6E4}">
                <adec:decorative xmlns:adec="http://schemas.microsoft.com/office/drawing/2017/decorative" val="1"/>
              </a:ext>
            </a:extLst>
          </p:cNvPr>
          <p:cNvSpPr/>
          <p:nvPr userDrawn="1"/>
        </p:nvSpPr>
        <p:spPr>
          <a:xfrm>
            <a:off x="10484738" y="4399153"/>
            <a:ext cx="685800" cy="685800"/>
          </a:xfrm>
          <a:prstGeom prst="ellipse">
            <a:avLst/>
          </a:prstGeom>
          <a:noFill/>
          <a:ln w="127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Picture Placeholder 13">
            <a:extLst>
              <a:ext uri="{FF2B5EF4-FFF2-40B4-BE49-F238E27FC236}">
                <a16:creationId xmlns:a16="http://schemas.microsoft.com/office/drawing/2014/main" id="{B1C0F0FD-844D-CC54-986F-B8522F12B0A5}"/>
              </a:ext>
            </a:extLst>
          </p:cNvPr>
          <p:cNvSpPr>
            <a:spLocks noGrp="1" noChangeAspect="1"/>
          </p:cNvSpPr>
          <p:nvPr>
            <p:ph type="pic" sz="quarter" idx="39"/>
          </p:nvPr>
        </p:nvSpPr>
        <p:spPr>
          <a:xfrm>
            <a:off x="10599038" y="4513453"/>
            <a:ext cx="457200" cy="457200"/>
          </a:xfrm>
          <a:prstGeom prst="ellipse">
            <a:avLst/>
          </a:prstGeom>
          <a:ln w="19050">
            <a:noFill/>
          </a:ln>
        </p:spPr>
        <p:txBody>
          <a:bodyPr lIns="0" tIns="0" rIns="0" bIns="0">
            <a:normAutofit/>
          </a:bodyPr>
          <a:lstStyle>
            <a:lvl1pPr marL="0" indent="0" algn="ctr">
              <a:buNone/>
              <a:defRPr sz="600">
                <a:solidFill>
                  <a:schemeClr val="tx1"/>
                </a:solidFill>
              </a:defRPr>
            </a:lvl1pPr>
          </a:lstStyle>
          <a:p>
            <a:r>
              <a:rPr lang="en-US"/>
              <a:t>Click icon to add picture</a:t>
            </a:r>
            <a:endParaRPr lang="en-US" dirty="0"/>
          </a:p>
        </p:txBody>
      </p:sp>
      <p:sp>
        <p:nvSpPr>
          <p:cNvPr id="34" name="Text Placeholder 11">
            <a:extLst>
              <a:ext uri="{FF2B5EF4-FFF2-40B4-BE49-F238E27FC236}">
                <a16:creationId xmlns:a16="http://schemas.microsoft.com/office/drawing/2014/main" id="{A00816D8-6779-7BDB-52AB-5BD0A2479E4C}"/>
              </a:ext>
            </a:extLst>
          </p:cNvPr>
          <p:cNvSpPr>
            <a:spLocks noGrp="1"/>
          </p:cNvSpPr>
          <p:nvPr>
            <p:ph type="body" sz="quarter" idx="34" hasCustomPrompt="1"/>
          </p:nvPr>
        </p:nvSpPr>
        <p:spPr>
          <a:xfrm>
            <a:off x="9448800" y="4894756"/>
            <a:ext cx="893064" cy="335470"/>
          </a:xfrm>
        </p:spPr>
        <p:txBody>
          <a:bodyPr lIns="91440" tIns="0">
            <a:noAutofit/>
          </a:bodyPr>
          <a:lstStyle>
            <a:lvl1pPr marL="0" indent="0">
              <a:buNone/>
              <a:defRPr sz="1400" cap="none" baseline="0">
                <a:solidFill>
                  <a:schemeClr val="tx1"/>
                </a:solidFill>
                <a:latin typeface="+mn-lt"/>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pPr lvl="0"/>
            <a:r>
              <a:rPr lang="en-US" dirty="0"/>
              <a:t>Text</a:t>
            </a:r>
          </a:p>
        </p:txBody>
      </p:sp>
      <p:cxnSp>
        <p:nvCxnSpPr>
          <p:cNvPr id="49" name="Straight Arrow Connector 48">
            <a:extLst>
              <a:ext uri="{FF2B5EF4-FFF2-40B4-BE49-F238E27FC236}">
                <a16:creationId xmlns:a16="http://schemas.microsoft.com/office/drawing/2014/main" id="{D6506AFF-E40E-308E-7907-FBFC4DAAB885}"/>
              </a:ext>
              <a:ext uri="{C183D7F6-B498-43B3-948B-1728B52AA6E4}">
                <adec:decorative xmlns:adec="http://schemas.microsoft.com/office/drawing/2017/decorative" val="1"/>
              </a:ext>
            </a:extLst>
          </p:cNvPr>
          <p:cNvCxnSpPr>
            <a:cxnSpLocks/>
          </p:cNvCxnSpPr>
          <p:nvPr userDrawn="1"/>
        </p:nvCxnSpPr>
        <p:spPr>
          <a:xfrm>
            <a:off x="9524879" y="5376344"/>
            <a:ext cx="1828635" cy="3053"/>
          </a:xfrm>
          <a:prstGeom prst="straightConnector1">
            <a:avLst/>
          </a:prstGeom>
          <a:ln w="19050" cap="flat" cmpd="sng" algn="ctr">
            <a:gradFill>
              <a:gsLst>
                <a:gs pos="0">
                  <a:schemeClr val="accent6"/>
                </a:gs>
                <a:gs pos="100000">
                  <a:schemeClr val="accent6">
                    <a:lumMod val="60000"/>
                    <a:lumOff val="40000"/>
                  </a:schemeClr>
                </a:gs>
              </a:gsLst>
              <a:lin ang="2160000" scaled="0"/>
            </a:gra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 name="Footer Placeholder 4">
            <a:extLst>
              <a:ext uri="{FF2B5EF4-FFF2-40B4-BE49-F238E27FC236}">
                <a16:creationId xmlns:a16="http://schemas.microsoft.com/office/drawing/2014/main" id="{F80A11DE-725C-8DE4-9A24-3718A3D143CD}"/>
              </a:ext>
            </a:extLst>
          </p:cNvPr>
          <p:cNvSpPr>
            <a:spLocks noGrp="1"/>
          </p:cNvSpPr>
          <p:nvPr>
            <p:ph type="ftr" sz="quarter" idx="11"/>
          </p:nvPr>
        </p:nvSpPr>
        <p:spPr>
          <a:xfrm>
            <a:off x="670560" y="6072886"/>
            <a:ext cx="4114800" cy="365125"/>
          </a:xfrm>
          <a:prstGeom prst="rect">
            <a:avLst/>
          </a:prstGeom>
        </p:spPr>
        <p:txBody>
          <a:bodyPr/>
          <a:lstStyle>
            <a:lvl1pPr algn="l">
              <a:defRPr sz="1000" cap="all"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EC6D8153-A9C6-7A32-CDB7-BF9D7CB1ACD3}"/>
              </a:ext>
            </a:extLst>
          </p:cNvPr>
          <p:cNvSpPr>
            <a:spLocks noGrp="1"/>
          </p:cNvSpPr>
          <p:nvPr>
            <p:ph type="sldNum" sz="quarter" idx="12"/>
          </p:nvPr>
        </p:nvSpPr>
        <p:spPr>
          <a:xfrm>
            <a:off x="8738616" y="6072886"/>
            <a:ext cx="2743200" cy="365125"/>
          </a:xfrm>
          <a:prstGeom prst="rect">
            <a:avLst/>
          </a:prstGeom>
        </p:spPr>
        <p:txBody>
          <a:bodyPr/>
          <a:lstStyle>
            <a:lvl1pPr>
              <a:defRPr sz="1000">
                <a:solidFill>
                  <a:schemeClr val="tx1"/>
                </a:solidFill>
              </a:defRPr>
            </a:lvl1pPr>
          </a:lstStyle>
          <a:p>
            <a:r>
              <a:rPr lang="en-US" dirty="0"/>
              <a:t>0</a:t>
            </a:r>
            <a:fld id="{E6B975A5-EA91-314B-AF62-F6E264554D2F}" type="slidenum">
              <a:rPr lang="en-US" smtClean="0"/>
              <a:pPr/>
              <a:t>‹#›</a:t>
            </a:fld>
            <a:endParaRPr lang="en-US" dirty="0"/>
          </a:p>
        </p:txBody>
      </p:sp>
    </p:spTree>
    <p:extLst>
      <p:ext uri="{BB962C8B-B14F-4D97-AF65-F5344CB8AC3E}">
        <p14:creationId xmlns:p14="http://schemas.microsoft.com/office/powerpoint/2010/main" val="31024465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20XX</a:t>
            </a:r>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D0845-C627-8E1B-DC8D-DC8E945AB7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21E0896-9EF9-7F05-6507-038AB7F0BC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E74767F-D889-18D7-F9A2-D165547F54E7}"/>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7C0C029-FF01-A004-059C-E9C1BA65F096}"/>
              </a:ext>
            </a:extLst>
          </p:cNvPr>
          <p:cNvSpPr>
            <a:spLocks noGrp="1"/>
          </p:cNvSpPr>
          <p:nvPr>
            <p:ph type="ftr" sz="quarter" idx="11"/>
          </p:nvPr>
        </p:nvSpPr>
        <p:spPr/>
        <p:txBody>
          <a:bodyPr/>
          <a:lstStyle/>
          <a:p>
            <a:r>
              <a:rPr lang="en-US"/>
              <a:t>Contoso business plan</a:t>
            </a:r>
            <a:endParaRPr lang="en-US" dirty="0"/>
          </a:p>
        </p:txBody>
      </p:sp>
      <p:sp>
        <p:nvSpPr>
          <p:cNvPr id="6" name="Slide Number Placeholder 5">
            <a:extLst>
              <a:ext uri="{FF2B5EF4-FFF2-40B4-BE49-F238E27FC236}">
                <a16:creationId xmlns:a16="http://schemas.microsoft.com/office/drawing/2014/main" id="{816F504A-70B5-7879-379A-D22CCCF8F760}"/>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533905731"/>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FE4D7-18CE-015E-90DA-8EFCA6E421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8623C0-4732-5D78-D105-F1872CAA5D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69B944-E583-2A22-E4D2-AF1E91DD5E8D}"/>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0F98F5E-E05E-BC6C-2D70-2CFAC8BAA1A2}"/>
              </a:ext>
            </a:extLst>
          </p:cNvPr>
          <p:cNvSpPr>
            <a:spLocks noGrp="1"/>
          </p:cNvSpPr>
          <p:nvPr>
            <p:ph type="ftr" sz="quarter" idx="11"/>
          </p:nvPr>
        </p:nvSpPr>
        <p:spPr/>
        <p:txBody>
          <a:bodyPr/>
          <a:lstStyle/>
          <a:p>
            <a:r>
              <a:rPr lang="en-US"/>
              <a:t>Contoso business plan</a:t>
            </a:r>
            <a:endParaRPr lang="en-US" dirty="0"/>
          </a:p>
        </p:txBody>
      </p:sp>
      <p:sp>
        <p:nvSpPr>
          <p:cNvPr id="6" name="Slide Number Placeholder 5">
            <a:extLst>
              <a:ext uri="{FF2B5EF4-FFF2-40B4-BE49-F238E27FC236}">
                <a16:creationId xmlns:a16="http://schemas.microsoft.com/office/drawing/2014/main" id="{33B94500-A122-510C-3642-5D78134628DE}"/>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287551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B7AF4-FB1A-BDC4-164F-5551AB64A8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7BC0117-1D87-8278-F979-368C8F994C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F6EBCD-554F-27FA-9B02-1E9F072C946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E268BC43-7FF0-CF90-DCFA-47F8FDC34A47}"/>
              </a:ext>
            </a:extLst>
          </p:cNvPr>
          <p:cNvSpPr>
            <a:spLocks noGrp="1"/>
          </p:cNvSpPr>
          <p:nvPr>
            <p:ph type="ftr" sz="quarter" idx="11"/>
          </p:nvPr>
        </p:nvSpPr>
        <p:spPr/>
        <p:txBody>
          <a:bodyPr/>
          <a:lstStyle/>
          <a:p>
            <a:r>
              <a:rPr lang="en-US"/>
              <a:t>Contoso business plan</a:t>
            </a:r>
            <a:endParaRPr lang="en-US" dirty="0"/>
          </a:p>
        </p:txBody>
      </p:sp>
      <p:sp>
        <p:nvSpPr>
          <p:cNvPr id="6" name="Slide Number Placeholder 5">
            <a:extLst>
              <a:ext uri="{FF2B5EF4-FFF2-40B4-BE49-F238E27FC236}">
                <a16:creationId xmlns:a16="http://schemas.microsoft.com/office/drawing/2014/main" id="{5703DB44-D877-44D6-4D33-F25BA1A9252C}"/>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63391175"/>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C1DA9-8EEE-E404-EAD6-DB4BDC8D57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BCED7A-7ED0-F526-F492-9BED5B0FBA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D576531-DC2F-02CC-2BF6-21C2262CF3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1B50F1-F4FA-8E90-966E-F2F4F415966F}"/>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39BA2411-4A52-A046-6894-F9FD2C553891}"/>
              </a:ext>
            </a:extLst>
          </p:cNvPr>
          <p:cNvSpPr>
            <a:spLocks noGrp="1"/>
          </p:cNvSpPr>
          <p:nvPr>
            <p:ph type="ftr" sz="quarter" idx="11"/>
          </p:nvPr>
        </p:nvSpPr>
        <p:spPr/>
        <p:txBody>
          <a:bodyPr/>
          <a:lstStyle/>
          <a:p>
            <a:r>
              <a:rPr lang="en-US"/>
              <a:t>Contoso business plan</a:t>
            </a:r>
            <a:endParaRPr lang="en-US" dirty="0"/>
          </a:p>
        </p:txBody>
      </p:sp>
      <p:sp>
        <p:nvSpPr>
          <p:cNvPr id="7" name="Slide Number Placeholder 6">
            <a:extLst>
              <a:ext uri="{FF2B5EF4-FFF2-40B4-BE49-F238E27FC236}">
                <a16:creationId xmlns:a16="http://schemas.microsoft.com/office/drawing/2014/main" id="{F5725389-9317-D8EF-71EA-561B47F22CA7}"/>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636840042"/>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3C5F4-BE3A-AA6F-20E0-DA5119A03E4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3518F1-BC32-5D09-B4E3-09581D70FA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BB736C-EC03-05B0-CED7-13DEA5369AF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8DD34D8-F78D-C55C-720C-D2DF59FB95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B593FE-E0D0-106C-A78F-39CF895C684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51D339F-6E25-2770-D023-88E8DC410625}"/>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3E540BDB-2869-5A0E-58F1-F74AEA213647}"/>
              </a:ext>
            </a:extLst>
          </p:cNvPr>
          <p:cNvSpPr>
            <a:spLocks noGrp="1"/>
          </p:cNvSpPr>
          <p:nvPr>
            <p:ph type="ftr" sz="quarter" idx="11"/>
          </p:nvPr>
        </p:nvSpPr>
        <p:spPr/>
        <p:txBody>
          <a:bodyPr/>
          <a:lstStyle/>
          <a:p>
            <a:r>
              <a:rPr lang="en-US"/>
              <a:t>Contoso business plan</a:t>
            </a:r>
            <a:endParaRPr lang="en-US" dirty="0"/>
          </a:p>
        </p:txBody>
      </p:sp>
      <p:sp>
        <p:nvSpPr>
          <p:cNvPr id="9" name="Slide Number Placeholder 8">
            <a:extLst>
              <a:ext uri="{FF2B5EF4-FFF2-40B4-BE49-F238E27FC236}">
                <a16:creationId xmlns:a16="http://schemas.microsoft.com/office/drawing/2014/main" id="{12049221-5130-3380-8607-7FCCFF1CDA76}"/>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4424419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9268A-17CC-8054-BC26-CEC9479082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30D253-AB76-B5F2-C7A1-C1B12EEBED39}"/>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24E48FC7-8729-259E-5617-65EEB3F8BE10}"/>
              </a:ext>
            </a:extLst>
          </p:cNvPr>
          <p:cNvSpPr>
            <a:spLocks noGrp="1"/>
          </p:cNvSpPr>
          <p:nvPr>
            <p:ph type="ftr" sz="quarter" idx="11"/>
          </p:nvPr>
        </p:nvSpPr>
        <p:spPr/>
        <p:txBody>
          <a:bodyPr/>
          <a:lstStyle/>
          <a:p>
            <a:r>
              <a:rPr lang="en-US"/>
              <a:t>Contoso business plan</a:t>
            </a:r>
            <a:endParaRPr lang="en-US" dirty="0"/>
          </a:p>
        </p:txBody>
      </p:sp>
      <p:sp>
        <p:nvSpPr>
          <p:cNvPr id="5" name="Slide Number Placeholder 4">
            <a:extLst>
              <a:ext uri="{FF2B5EF4-FFF2-40B4-BE49-F238E27FC236}">
                <a16:creationId xmlns:a16="http://schemas.microsoft.com/office/drawing/2014/main" id="{D544218D-1377-BC70-162A-E4900D2D09B1}"/>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22378364"/>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58E476-B577-A968-6DAE-7F76F8828A97}"/>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FD495010-1489-8387-9AB2-44824648B68B}"/>
              </a:ext>
            </a:extLst>
          </p:cNvPr>
          <p:cNvSpPr>
            <a:spLocks noGrp="1"/>
          </p:cNvSpPr>
          <p:nvPr>
            <p:ph type="ftr" sz="quarter" idx="11"/>
          </p:nvPr>
        </p:nvSpPr>
        <p:spPr/>
        <p:txBody>
          <a:bodyPr/>
          <a:lstStyle/>
          <a:p>
            <a:r>
              <a:rPr lang="en-US"/>
              <a:t>Contoso business plan</a:t>
            </a:r>
            <a:endParaRPr lang="en-US" dirty="0"/>
          </a:p>
        </p:txBody>
      </p:sp>
      <p:sp>
        <p:nvSpPr>
          <p:cNvPr id="4" name="Slide Number Placeholder 3">
            <a:extLst>
              <a:ext uri="{FF2B5EF4-FFF2-40B4-BE49-F238E27FC236}">
                <a16:creationId xmlns:a16="http://schemas.microsoft.com/office/drawing/2014/main" id="{54045036-7E8A-C3E6-8369-07B3BDEA748A}"/>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222375350"/>
      </p:ext>
    </p:extLst>
  </p:cSld>
  <p:clrMapOvr>
    <a:masterClrMapping/>
  </p:clrMapOvr>
  <p:hf hdr="0" dt="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26" Type="http://schemas.openxmlformats.org/officeDocument/2006/relationships/theme" Target="../theme/theme2.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5" Type="http://schemas.openxmlformats.org/officeDocument/2006/relationships/slideLayout" Target="../slideLayouts/slideLayout27.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24" Type="http://schemas.openxmlformats.org/officeDocument/2006/relationships/slideLayout" Target="../slideLayouts/slideLayout26.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slideLayout" Target="../slideLayouts/slideLayout25.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5B3CF9-F6C1-EAC2-6ED5-F21274EDAC42}"/>
              </a:ext>
            </a:extLst>
          </p:cNvPr>
          <p:cNvSpPr>
            <a:spLocks noGrp="1"/>
          </p:cNvSpPr>
          <p:nvPr>
            <p:ph type="title"/>
          </p:nvPr>
        </p:nvSpPr>
        <p:spPr>
          <a:xfrm>
            <a:off x="594804" y="365125"/>
            <a:ext cx="10887012"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484AFB-9D3B-E902-0E64-B953D0E5C9E9}"/>
              </a:ext>
            </a:extLst>
          </p:cNvPr>
          <p:cNvSpPr>
            <a:spLocks noGrp="1"/>
          </p:cNvSpPr>
          <p:nvPr>
            <p:ph type="body" idx="1"/>
          </p:nvPr>
        </p:nvSpPr>
        <p:spPr>
          <a:xfrm>
            <a:off x="594804" y="1825625"/>
            <a:ext cx="10887012" cy="41135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4">
            <a:extLst>
              <a:ext uri="{FF2B5EF4-FFF2-40B4-BE49-F238E27FC236}">
                <a16:creationId xmlns:a16="http://schemas.microsoft.com/office/drawing/2014/main" id="{54D8918F-6808-DDE5-4A7C-495DAC248971}"/>
              </a:ext>
            </a:extLst>
          </p:cNvPr>
          <p:cNvSpPr>
            <a:spLocks noGrp="1"/>
          </p:cNvSpPr>
          <p:nvPr>
            <p:ph type="ftr" sz="quarter" idx="3"/>
          </p:nvPr>
        </p:nvSpPr>
        <p:spPr>
          <a:xfrm>
            <a:off x="670560" y="6072886"/>
            <a:ext cx="4114800" cy="365125"/>
          </a:xfrm>
          <a:prstGeom prst="rect">
            <a:avLst/>
          </a:prstGeom>
        </p:spPr>
        <p:txBody>
          <a:bodyPr/>
          <a:lstStyle>
            <a:lvl1pPr algn="l">
              <a:defRPr sz="1000" cap="all" baseline="0">
                <a:solidFill>
                  <a:schemeClr val="tx1"/>
                </a:solidFill>
              </a:defRPr>
            </a:lvl1pPr>
          </a:lstStyle>
          <a:p>
            <a:endParaRPr lang="en-US" dirty="0"/>
          </a:p>
        </p:txBody>
      </p:sp>
      <p:sp>
        <p:nvSpPr>
          <p:cNvPr id="10" name="Slide Number Placeholder 5">
            <a:extLst>
              <a:ext uri="{FF2B5EF4-FFF2-40B4-BE49-F238E27FC236}">
                <a16:creationId xmlns:a16="http://schemas.microsoft.com/office/drawing/2014/main" id="{A2BAE7F7-F858-A80B-8F72-EFA0C33C1006}"/>
              </a:ext>
            </a:extLst>
          </p:cNvPr>
          <p:cNvSpPr>
            <a:spLocks noGrp="1"/>
          </p:cNvSpPr>
          <p:nvPr>
            <p:ph type="sldNum" sz="quarter" idx="4"/>
          </p:nvPr>
        </p:nvSpPr>
        <p:spPr>
          <a:xfrm>
            <a:off x="8738616" y="6072886"/>
            <a:ext cx="2743200" cy="365125"/>
          </a:xfrm>
          <a:prstGeom prst="rect">
            <a:avLst/>
          </a:prstGeom>
        </p:spPr>
        <p:txBody>
          <a:bodyPr/>
          <a:lstStyle>
            <a:lvl1pPr algn="r">
              <a:defRPr sz="1000">
                <a:solidFill>
                  <a:schemeClr val="tx1"/>
                </a:solidFill>
              </a:defRPr>
            </a:lvl1pPr>
          </a:lstStyle>
          <a:p>
            <a:r>
              <a:rPr lang="en-US" dirty="0"/>
              <a:t>0</a:t>
            </a:r>
            <a:fld id="{E6B975A5-EA91-314B-AF62-F6E264554D2F}" type="slidenum">
              <a:rPr lang="en-US" smtClean="0"/>
              <a:pPr/>
              <a:t>‹#›</a:t>
            </a:fld>
            <a:endParaRPr lang="en-US" dirty="0"/>
          </a:p>
        </p:txBody>
      </p:sp>
    </p:spTree>
    <p:extLst>
      <p:ext uri="{BB962C8B-B14F-4D97-AF65-F5344CB8AC3E}">
        <p14:creationId xmlns:p14="http://schemas.microsoft.com/office/powerpoint/2010/main" val="3261992941"/>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3FB4B6-F61E-BCFE-5AA3-8BD410447E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BF1CFA-10F9-175A-C421-2C375F8683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9FF4C1-9E51-6C50-DE22-21145B48A6A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F426BF-4271-4332-9FF4-ECB2E717E86F}" type="datetimeFigureOut">
              <a:rPr lang="en-US" smtClean="0"/>
              <a:t>12/5/2023</a:t>
            </a:fld>
            <a:endParaRPr lang="en-US"/>
          </a:p>
        </p:txBody>
      </p:sp>
      <p:sp>
        <p:nvSpPr>
          <p:cNvPr id="5" name="Footer Placeholder 4">
            <a:extLst>
              <a:ext uri="{FF2B5EF4-FFF2-40B4-BE49-F238E27FC236}">
                <a16:creationId xmlns:a16="http://schemas.microsoft.com/office/drawing/2014/main" id="{96D52AD1-132A-1442-DD1E-361704B53D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19AD0F1-E8FF-169B-CC61-2BA63F0F08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a:t>0</a:t>
            </a:r>
            <a:fld id="{E6B975A5-EA91-314B-AF62-F6E264554D2F}" type="slidenum">
              <a:rPr lang="en-US" smtClean="0"/>
              <a:pPr/>
              <a:t>‹#›</a:t>
            </a:fld>
            <a:endParaRPr lang="en-US" dirty="0"/>
          </a:p>
        </p:txBody>
      </p:sp>
    </p:spTree>
    <p:extLst>
      <p:ext uri="{BB962C8B-B14F-4D97-AF65-F5344CB8AC3E}">
        <p14:creationId xmlns:p14="http://schemas.microsoft.com/office/powerpoint/2010/main" val="2401281857"/>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 id="2147483649" r:id="rId18"/>
    <p:sldLayoutId id="2147483654" r:id="rId19"/>
    <p:sldLayoutId id="2147483675" r:id="rId20"/>
    <p:sldLayoutId id="2147483667" r:id="rId21"/>
    <p:sldLayoutId id="2147483651" r:id="rId22"/>
    <p:sldLayoutId id="2147483653" r:id="rId23"/>
    <p:sldLayoutId id="2147483668" r:id="rId24"/>
    <p:sldLayoutId id="2147483673"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p15:clr>
            <a:srgbClr val="F26B43"/>
          </p15:clr>
        </p15:guide>
        <p15:guide id="2" pos="3840">
          <p15:clr>
            <a:srgbClr val="F26B43"/>
          </p15:clr>
        </p15:guide>
        <p15:guide id="3" pos="1920">
          <p15:clr>
            <a:srgbClr val="F26B43"/>
          </p15:clr>
        </p15:guide>
        <p15:guide id="4" pos="5760">
          <p15:clr>
            <a:srgbClr val="F26B43"/>
          </p15:clr>
        </p15:guide>
        <p15:guide id="5" pos="5184">
          <p15:clr>
            <a:srgbClr val="5ACBF0"/>
          </p15:clr>
        </p15:guide>
        <p15:guide id="6" pos="2496">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svg"/><Relationship Id="rId3" Type="http://schemas.openxmlformats.org/officeDocument/2006/relationships/image" Target="../media/image12.svg"/><Relationship Id="rId7" Type="http://schemas.openxmlformats.org/officeDocument/2006/relationships/image" Target="../media/image16.svg"/><Relationship Id="rId12" Type="http://schemas.openxmlformats.org/officeDocument/2006/relationships/image" Target="../media/image21.png"/><Relationship Id="rId2" Type="http://schemas.openxmlformats.org/officeDocument/2006/relationships/image" Target="../media/image11.png"/><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14.sv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svg"/></Relationships>
</file>

<file path=ppt/slides/_rels/slide4.xml.rels><?xml version="1.0" encoding="UTF-8" standalone="yes"?>
<Relationships xmlns="http://schemas.openxmlformats.org/package/2006/relationships"><Relationship Id="rId3" Type="http://schemas.openxmlformats.org/officeDocument/2006/relationships/image" Target="../media/image24.svg"/><Relationship Id="rId7" Type="http://schemas.openxmlformats.org/officeDocument/2006/relationships/image" Target="../media/image28.svg"/><Relationship Id="rId2" Type="http://schemas.openxmlformats.org/officeDocument/2006/relationships/image" Target="../media/image23.png"/><Relationship Id="rId1" Type="http://schemas.openxmlformats.org/officeDocument/2006/relationships/slideLayout" Target="../slideLayouts/slideLayout16.xml"/><Relationship Id="rId6" Type="http://schemas.openxmlformats.org/officeDocument/2006/relationships/image" Target="../media/image27.png"/><Relationship Id="rId5" Type="http://schemas.openxmlformats.org/officeDocument/2006/relationships/image" Target="../media/image26.svg"/><Relationship Id="rId4" Type="http://schemas.openxmlformats.org/officeDocument/2006/relationships/image" Target="../media/image25.png"/></Relationships>
</file>

<file path=ppt/slides/_rels/slide5.xml.rels><?xml version="1.0" encoding="UTF-8" standalone="yes"?>
<Relationships xmlns="http://schemas.openxmlformats.org/package/2006/relationships"><Relationship Id="rId3" Type="http://schemas.openxmlformats.org/officeDocument/2006/relationships/image" Target="../media/image30.svg"/><Relationship Id="rId7" Type="http://schemas.openxmlformats.org/officeDocument/2006/relationships/image" Target="../media/image34.svg"/><Relationship Id="rId2" Type="http://schemas.openxmlformats.org/officeDocument/2006/relationships/image" Target="../media/image29.png"/><Relationship Id="rId1" Type="http://schemas.openxmlformats.org/officeDocument/2006/relationships/slideLayout" Target="../slideLayouts/slideLayout16.xml"/><Relationship Id="rId6" Type="http://schemas.openxmlformats.org/officeDocument/2006/relationships/image" Target="../media/image33.png"/><Relationship Id="rId5" Type="http://schemas.openxmlformats.org/officeDocument/2006/relationships/image" Target="../media/image32.svg"/><Relationship Id="rId4" Type="http://schemas.openxmlformats.org/officeDocument/2006/relationships/image" Target="../media/image31.png"/></Relationships>
</file>

<file path=ppt/slides/_rels/slide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www.nexsys.it/blog/importanza-della-cybersecurity/" TargetMode="External"/><Relationship Id="rId2" Type="http://schemas.openxmlformats.org/officeDocument/2006/relationships/image" Target="../media/image37.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39.sv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9A69EC7E-245B-0217-5FC5-12781E7091BE}"/>
              </a:ext>
            </a:extLst>
          </p:cNvPr>
          <p:cNvPicPr>
            <a:picLocks noChangeAspect="1"/>
          </p:cNvPicPr>
          <p:nvPr/>
        </p:nvPicPr>
        <p:blipFill rotWithShape="1">
          <a:blip r:embed="rId2"/>
          <a:srcRect r="25"/>
          <a:stretch/>
        </p:blipFill>
        <p:spPr>
          <a:xfrm>
            <a:off x="1524" y="10"/>
            <a:ext cx="12188952" cy="6857990"/>
          </a:xfrm>
          <a:prstGeom prst="rect">
            <a:avLst/>
          </a:prstGeom>
          <a:noFill/>
        </p:spPr>
      </p:pic>
      <p:sp>
        <p:nvSpPr>
          <p:cNvPr id="2" name="Title 1">
            <a:extLst>
              <a:ext uri="{FF2B5EF4-FFF2-40B4-BE49-F238E27FC236}">
                <a16:creationId xmlns:a16="http://schemas.microsoft.com/office/drawing/2014/main" id="{216815C6-3AD0-46E6-A74A-1967BD91AF50}"/>
              </a:ext>
            </a:extLst>
          </p:cNvPr>
          <p:cNvSpPr>
            <a:spLocks noGrp="1"/>
          </p:cNvSpPr>
          <p:nvPr>
            <p:ph type="title"/>
          </p:nvPr>
        </p:nvSpPr>
        <p:spPr/>
        <p:txBody>
          <a:bodyPr anchor="t">
            <a:normAutofit/>
          </a:bodyPr>
          <a:lstStyle/>
          <a:p>
            <a:pPr marL="0" marR="0">
              <a:spcBef>
                <a:spcPts val="6000"/>
              </a:spcBef>
              <a:spcAft>
                <a:spcPts val="4200"/>
              </a:spcAft>
            </a:pPr>
            <a:r>
              <a:rPr lang="en-US" b="1" kern="0" dirty="0">
                <a:effectLst/>
              </a:rPr>
              <a:t>A new approach to cybersecurity awareness: automated by GPT-4</a:t>
            </a:r>
            <a:br>
              <a:rPr lang="en-US" b="1" kern="0" dirty="0">
                <a:effectLst/>
              </a:rPr>
            </a:br>
            <a:br>
              <a:rPr lang="en-US" sz="900" b="1" kern="0" dirty="0"/>
            </a:br>
            <a:r>
              <a:rPr lang="en-US" sz="1800" b="0" i="1" dirty="0">
                <a:solidFill>
                  <a:srgbClr val="4D748C"/>
                </a:solidFill>
                <a:effectLst/>
                <a:latin typeface="Söhne"/>
              </a:rPr>
              <a:t>Creating a unique cybersecurity awareness program distinct from existing platforms like KnowBe4.</a:t>
            </a:r>
            <a:br>
              <a:rPr lang="en-US" sz="1800" b="0" i="1" dirty="0">
                <a:effectLst/>
                <a:latin typeface="Söhne"/>
              </a:rPr>
            </a:br>
            <a:endParaRPr lang="en-US" sz="1800" b="1" i="1" kern="0" dirty="0">
              <a:effectLst/>
            </a:endParaRPr>
          </a:p>
        </p:txBody>
      </p:sp>
      <p:sp>
        <p:nvSpPr>
          <p:cNvPr id="23" name="Subtitle 22">
            <a:extLst>
              <a:ext uri="{FF2B5EF4-FFF2-40B4-BE49-F238E27FC236}">
                <a16:creationId xmlns:a16="http://schemas.microsoft.com/office/drawing/2014/main" id="{4829E901-B0F6-4B1C-8D1C-8B758458B743}"/>
              </a:ext>
            </a:extLst>
          </p:cNvPr>
          <p:cNvSpPr>
            <a:spLocks noGrp="1"/>
          </p:cNvSpPr>
          <p:nvPr>
            <p:ph idx="1"/>
          </p:nvPr>
        </p:nvSpPr>
        <p:spPr>
          <a:xfrm>
            <a:off x="7165848" y="5016187"/>
            <a:ext cx="4416552" cy="1273384"/>
          </a:xfrm>
        </p:spPr>
        <p:txBody>
          <a:bodyPr>
            <a:normAutofit/>
          </a:bodyPr>
          <a:lstStyle/>
          <a:p>
            <a:pPr algn="r"/>
            <a:r>
              <a:rPr lang="en-US" sz="2400" b="1" dirty="0"/>
              <a:t>Zende Magloire</a:t>
            </a:r>
          </a:p>
          <a:p>
            <a:pPr algn="r"/>
            <a:r>
              <a:rPr lang="en-US" sz="2400" b="1" dirty="0"/>
              <a:t>Advisor: Dr. Plante</a:t>
            </a:r>
          </a:p>
        </p:txBody>
      </p:sp>
      <p:sp>
        <p:nvSpPr>
          <p:cNvPr id="29" name="Footer Placeholder 4">
            <a:extLst>
              <a:ext uri="{FF2B5EF4-FFF2-40B4-BE49-F238E27FC236}">
                <a16:creationId xmlns:a16="http://schemas.microsoft.com/office/drawing/2014/main" id="{EFE83F36-B425-D257-9A10-5DBD8724E9F5}"/>
              </a:ext>
            </a:extLst>
          </p:cNvPr>
          <p:cNvSpPr>
            <a:spLocks noGrp="1"/>
          </p:cNvSpPr>
          <p:nvPr>
            <p:ph type="ftr" sz="quarter" idx="11"/>
          </p:nvPr>
        </p:nvSpPr>
        <p:spPr/>
        <p:txBody>
          <a:bodyPr/>
          <a:lstStyle/>
          <a:p>
            <a:pPr>
              <a:spcAft>
                <a:spcPts val="600"/>
              </a:spcAft>
            </a:pPr>
            <a:r>
              <a:rPr lang="en-US" dirty="0"/>
              <a:t>SENIOR RESEARCH PROJECT</a:t>
            </a:r>
          </a:p>
        </p:txBody>
      </p:sp>
      <p:sp>
        <p:nvSpPr>
          <p:cNvPr id="31" name="Slide Number Placeholder 5">
            <a:extLst>
              <a:ext uri="{FF2B5EF4-FFF2-40B4-BE49-F238E27FC236}">
                <a16:creationId xmlns:a16="http://schemas.microsoft.com/office/drawing/2014/main" id="{452C9AB5-C3F4-3390-CC07-98FFD54DFAF8}"/>
              </a:ext>
            </a:extLst>
          </p:cNvPr>
          <p:cNvSpPr>
            <a:spLocks noGrp="1"/>
          </p:cNvSpPr>
          <p:nvPr>
            <p:ph type="sldNum" sz="quarter" idx="12"/>
          </p:nvPr>
        </p:nvSpPr>
        <p:spPr/>
        <p:txBody>
          <a:bodyPr/>
          <a:lstStyle/>
          <a:p>
            <a:pPr>
              <a:spcAft>
                <a:spcPts val="600"/>
              </a:spcAft>
            </a:pPr>
            <a:fld id="{B5CEABB6-07DC-46E8-9B57-56EC44A396E5}" type="slidenum">
              <a:rPr lang="en-US" smtClean="0"/>
              <a:pPr>
                <a:spcAft>
                  <a:spcPts val="600"/>
                </a:spcAft>
              </a:pPr>
              <a:t>1</a:t>
            </a:fld>
            <a:endParaRPr lang="en-US"/>
          </a:p>
        </p:txBody>
      </p:sp>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a:extLst>
              <a:ext uri="{FF2B5EF4-FFF2-40B4-BE49-F238E27FC236}">
                <a16:creationId xmlns:a16="http://schemas.microsoft.com/office/drawing/2014/main" id="{2A638C7D-9088-41A9-88A0-7357157BC1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31180" y="1109243"/>
            <a:ext cx="4842710" cy="4842710"/>
            <a:chOff x="1881974" y="1174396"/>
            <a:chExt cx="5290997" cy="5290997"/>
          </a:xfrm>
        </p:grpSpPr>
        <p:sp>
          <p:nvSpPr>
            <p:cNvPr id="33" name="Oval 32">
              <a:extLst>
                <a:ext uri="{FF2B5EF4-FFF2-40B4-BE49-F238E27FC236}">
                  <a16:creationId xmlns:a16="http://schemas.microsoft.com/office/drawing/2014/main" id="{9714B173-1D32-4BBC-A685-1F5D257ABD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BEF82DD1-2343-4F41-B6A7-A6489A713E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1" name="Oval 40">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270" y="1095407"/>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5644751" y="568517"/>
            <a:ext cx="6161004" cy="886379"/>
          </a:xfrm>
        </p:spPr>
        <p:txBody>
          <a:bodyPr vert="horz" lIns="91440" tIns="45720" rIns="91440" bIns="45720" rtlCol="0" anchor="ctr">
            <a:normAutofit/>
          </a:bodyPr>
          <a:lstStyle/>
          <a:p>
            <a:r>
              <a:rPr lang="en-US" sz="4400" kern="1200">
                <a:solidFill>
                  <a:schemeClr val="bg1"/>
                </a:solidFill>
                <a:latin typeface="+mj-lt"/>
                <a:ea typeface="+mj-ea"/>
                <a:cs typeface="+mj-cs"/>
              </a:rPr>
              <a:t>Planning (control group)</a:t>
            </a:r>
          </a:p>
        </p:txBody>
      </p:sp>
      <p:grpSp>
        <p:nvGrpSpPr>
          <p:cNvPr id="48" name="Group 47">
            <a:extLst>
              <a:ext uri="{FF2B5EF4-FFF2-40B4-BE49-F238E27FC236}">
                <a16:creationId xmlns:a16="http://schemas.microsoft.com/office/drawing/2014/main" id="{3F219210-B16A-47B6-9AA8-207DAFF37E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39" name="Freeform: Shape 38">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40" name="Freeform: Shape 39">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pic>
        <p:nvPicPr>
          <p:cNvPr id="25" name="Graphic 24" descr="Presentation with media outline">
            <a:extLst>
              <a:ext uri="{FF2B5EF4-FFF2-40B4-BE49-F238E27FC236}">
                <a16:creationId xmlns:a16="http://schemas.microsoft.com/office/drawing/2014/main" id="{7E436211-2D54-47AE-BB55-F32290DDB594}"/>
              </a:ext>
            </a:extLst>
          </p:cNvPr>
          <p:cNvPicPr>
            <a:picLocks noChangeAspect="1"/>
          </p:cNvPicPr>
          <p:nvPr/>
        </p:nvPicPr>
        <p:blipFill>
          <a:blip r:embed="rId2">
            <a:extLst>
              <a:ext uri="{96DAC541-7B7A-43D3-8B79-37D633B846F1}">
                <asvg:svgBlip xmlns:asvg="http://schemas.microsoft.com/office/drawing/2016/SVG/main" r:embed="rId3"/>
              </a:ext>
            </a:extLst>
          </a:blip>
          <a:stretch/>
        </p:blipFill>
        <p:spPr>
          <a:xfrm>
            <a:off x="1649077" y="1864214"/>
            <a:ext cx="3217333" cy="3217333"/>
          </a:xfrm>
          <a:prstGeom prst="rect">
            <a:avLst/>
          </a:prstGeom>
        </p:spPr>
      </p:pic>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6234868" y="1820369"/>
            <a:ext cx="5217173" cy="4351338"/>
          </a:xfrm>
        </p:spPr>
        <p:txBody>
          <a:bodyPr vert="horz" lIns="91440" tIns="45720" rIns="91440" bIns="45720" rtlCol="0">
            <a:normAutofit/>
          </a:bodyPr>
          <a:lstStyle/>
          <a:p>
            <a:pPr indent="-228600">
              <a:lnSpc>
                <a:spcPct val="90000"/>
              </a:lnSpc>
              <a:buFont typeface="Arial" panose="020B0604020202020204" pitchFamily="34" charset="0"/>
              <a:buChar char="•"/>
            </a:pPr>
            <a:r>
              <a:rPr lang="en-US">
                <a:solidFill>
                  <a:schemeClr val="bg1"/>
                </a:solidFill>
              </a:rPr>
              <a:t>Carefully selected free KnowBe4 and GoldPhish informative security videos for participants in the control group to view during their training.</a:t>
            </a:r>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bg1"/>
                </a:solidFill>
                <a:latin typeface="+mn-lt"/>
                <a:ea typeface="+mn-ea"/>
                <a:cs typeface="+mn-cs"/>
              </a:rPr>
              <a:t>SENIOR RESEARCH PROJECT</a:t>
            </a:r>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B5CEABB6-07DC-46E8-9B57-56EC44A396E5}" type="slidenum">
              <a:rPr lang="en-US">
                <a:solidFill>
                  <a:schemeClr val="bg1"/>
                </a:solidFill>
              </a:rPr>
              <a:pPr>
                <a:spcAft>
                  <a:spcPts val="600"/>
                </a:spcAft>
              </a:pPr>
              <a:t>10</a:t>
            </a:fld>
            <a:endParaRPr lang="en-US">
              <a:solidFill>
                <a:schemeClr val="bg1"/>
              </a:solidFill>
            </a:endParaRPr>
          </a:p>
        </p:txBody>
      </p:sp>
      <p:grpSp>
        <p:nvGrpSpPr>
          <p:cNvPr id="4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43" name="Freeform: Shape 4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8" name="Footer Placeholder 4">
            <a:extLst>
              <a:ext uri="{FF2B5EF4-FFF2-40B4-BE49-F238E27FC236}">
                <a16:creationId xmlns:a16="http://schemas.microsoft.com/office/drawing/2014/main" id="{8597FC20-51BB-9E50-A9C1-C4B1484B8DF3}"/>
              </a:ext>
            </a:extLst>
          </p:cNvPr>
          <p:cNvSpPr txBox="1">
            <a:spLocks/>
          </p:cNvSpPr>
          <p:nvPr/>
        </p:nvSpPr>
        <p:spPr>
          <a:xfrm>
            <a:off x="8165592" y="3548340"/>
            <a:ext cx="2743200" cy="2286000"/>
          </a:xfrm>
          <a:prstGeom prst="rect">
            <a:avLst/>
          </a:prstGeom>
        </p:spPr>
        <p:txBody>
          <a:bodyPr vert="horz" lIns="91440" tIns="45720" rIns="91440" bIns="45720" rtlCol="0">
            <a:normAutofit/>
          </a:bodyPr>
          <a:lstStyle>
            <a:defPPr>
              <a:defRPr lang="en-US"/>
            </a:defPPr>
            <a:lvl1pPr marL="0" algn="ctr"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endParaRPr lang="en-ZA" sz="1400" dirty="0">
              <a:solidFill>
                <a:schemeClr val="tx1"/>
              </a:solidFill>
            </a:endParaRPr>
          </a:p>
        </p:txBody>
      </p:sp>
    </p:spTree>
    <p:extLst>
      <p:ext uri="{BB962C8B-B14F-4D97-AF65-F5344CB8AC3E}">
        <p14:creationId xmlns:p14="http://schemas.microsoft.com/office/powerpoint/2010/main" val="248864229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481013" y="327026"/>
            <a:ext cx="3290887" cy="2287588"/>
          </a:xfrm>
        </p:spPr>
        <p:txBody>
          <a:bodyPr vert="horz" lIns="91440" tIns="45720" rIns="91440" bIns="45720" rtlCol="0" anchor="ctr">
            <a:normAutofit/>
          </a:bodyPr>
          <a:lstStyle/>
          <a:p>
            <a:r>
              <a:rPr lang="en-US" sz="3600"/>
              <a:t>Experimenting</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type="body" idx="1"/>
          </p:nvPr>
        </p:nvSpPr>
        <p:spPr>
          <a:xfrm>
            <a:off x="4223982" y="327026"/>
            <a:ext cx="7485413" cy="2287587"/>
          </a:xfrm>
        </p:spPr>
        <p:txBody>
          <a:bodyPr vert="horz" lIns="91440" tIns="45720" rIns="91440" bIns="45720" rtlCol="0" anchor="ctr">
            <a:normAutofit/>
          </a:bodyPr>
          <a:lstStyle/>
          <a:p>
            <a:pPr indent="-228600">
              <a:buFont typeface="Arial" panose="020B0604020202020204" pitchFamily="34" charset="0"/>
              <a:buChar char="•"/>
            </a:pPr>
            <a:r>
              <a:rPr lang="en-US" sz="1800" b="0" i="0" dirty="0">
                <a:effectLst/>
              </a:rPr>
              <a:t>Moved from initial trials in OpenAI playground to coding the functional program designed to pose questions and offer feedback until participants answer 3</a:t>
            </a:r>
            <a:r>
              <a:rPr lang="en-US" sz="1800" b="0" dirty="0"/>
              <a:t> questions</a:t>
            </a:r>
            <a:r>
              <a:rPr lang="en-US" sz="1800" b="0" i="0" dirty="0">
                <a:effectLst/>
              </a:rPr>
              <a:t> correctly or 5 questions in total, facilitating an engaging learning experience.</a:t>
            </a:r>
            <a:endParaRPr lang="en-US" sz="1800" dirty="0"/>
          </a:p>
        </p:txBody>
      </p:sp>
      <p:pic>
        <p:nvPicPr>
          <p:cNvPr id="6" name="Picture 5" descr="A screenshot of a computer&#10;&#10;Description automatically generated">
            <a:extLst>
              <a:ext uri="{FF2B5EF4-FFF2-40B4-BE49-F238E27FC236}">
                <a16:creationId xmlns:a16="http://schemas.microsoft.com/office/drawing/2014/main" id="{9A8D0E25-4081-FEA8-7D1C-2311413EEEC8}"/>
              </a:ext>
            </a:extLst>
          </p:cNvPr>
          <p:cNvPicPr>
            <a:picLocks noChangeAspect="1"/>
          </p:cNvPicPr>
          <p:nvPr/>
        </p:nvPicPr>
        <p:blipFill rotWithShape="1">
          <a:blip r:embed="rId2"/>
          <a:srcRect t="33502" b="6857"/>
          <a:stretch/>
        </p:blipFill>
        <p:spPr>
          <a:xfrm>
            <a:off x="-9168" y="2763151"/>
            <a:ext cx="12201168" cy="4093262"/>
          </a:xfrm>
          <a:custGeom>
            <a:avLst/>
            <a:gdLst/>
            <a:ahLst/>
            <a:cxnLst/>
            <a:rect l="l" t="t" r="r" b="b"/>
            <a:pathLst>
              <a:path w="12201168" h="4093262">
                <a:moveTo>
                  <a:pt x="12201168" y="0"/>
                </a:moveTo>
                <a:lnTo>
                  <a:pt x="12201168" y="4093262"/>
                </a:lnTo>
                <a:lnTo>
                  <a:pt x="0" y="4093262"/>
                </a:lnTo>
                <a:lnTo>
                  <a:pt x="0" y="49771"/>
                </a:lnTo>
                <a:lnTo>
                  <a:pt x="344880" y="64399"/>
                </a:lnTo>
                <a:cubicBezTo>
                  <a:pt x="3386438" y="213466"/>
                  <a:pt x="6427997" y="534535"/>
                  <a:pt x="9469555" y="167599"/>
                </a:cubicBezTo>
                <a:cubicBezTo>
                  <a:pt x="10229945" y="75865"/>
                  <a:pt x="10990334" y="27132"/>
                  <a:pt x="11750723" y="7961"/>
                </a:cubicBezTo>
                <a:close/>
              </a:path>
            </a:pathLst>
          </a:custGeom>
        </p:spPr>
      </p:pic>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966195" y="6356350"/>
            <a:ext cx="2743200" cy="365125"/>
          </a:xfrm>
        </p:spPr>
        <p:txBody>
          <a:bodyPr vert="horz" lIns="91440" tIns="45720" rIns="91440" bIns="45720" rtlCol="0" anchor="ctr">
            <a:normAutofit/>
          </a:bodyPr>
          <a:lstStyle/>
          <a:p>
            <a:pPr>
              <a:spcAft>
                <a:spcPts val="600"/>
              </a:spcAft>
              <a:defRPr/>
            </a:pPr>
            <a:fld id="{B5CEABB6-07DC-46E8-9B57-56EC44A396E5}" type="slidenum">
              <a:rPr lang="en-US">
                <a:solidFill>
                  <a:prstClr val="white"/>
                </a:solidFill>
                <a:latin typeface="Calibri" panose="020F0502020204030204"/>
              </a:rPr>
              <a:pPr>
                <a:spcAft>
                  <a:spcPts val="600"/>
                </a:spcAft>
                <a:defRPr/>
              </a:pPr>
              <a:t>11</a:t>
            </a:fld>
            <a:endParaRPr lang="en-US">
              <a:solidFill>
                <a:prstClr val="white"/>
              </a:solidFill>
              <a:latin typeface="Calibri" panose="020F0502020204030204"/>
            </a:endParaRPr>
          </a:p>
        </p:txBody>
      </p:sp>
    </p:spTree>
    <p:extLst>
      <p:ext uri="{BB962C8B-B14F-4D97-AF65-F5344CB8AC3E}">
        <p14:creationId xmlns:p14="http://schemas.microsoft.com/office/powerpoint/2010/main" val="23700721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4294-49A0-4C63-A7D7-E3BF9E591F59}"/>
              </a:ext>
            </a:extLst>
          </p:cNvPr>
          <p:cNvSpPr>
            <a:spLocks noGrp="1"/>
          </p:cNvSpPr>
          <p:nvPr>
            <p:ph type="title"/>
          </p:nvPr>
        </p:nvSpPr>
        <p:spPr/>
        <p:txBody>
          <a:bodyPr>
            <a:normAutofit/>
          </a:bodyPr>
          <a:lstStyle/>
          <a:p>
            <a:r>
              <a:rPr lang="en-ZA" dirty="0"/>
              <a:t>Game plan for spring 2024</a:t>
            </a:r>
            <a:endParaRPr lang="en-US" dirty="0"/>
          </a:p>
        </p:txBody>
      </p:sp>
      <p:sp>
        <p:nvSpPr>
          <p:cNvPr id="32" name="Text Placeholder 31">
            <a:extLst>
              <a:ext uri="{FF2B5EF4-FFF2-40B4-BE49-F238E27FC236}">
                <a16:creationId xmlns:a16="http://schemas.microsoft.com/office/drawing/2014/main" id="{0830F660-D88D-4A5F-8F7C-44B1D5C8E661}"/>
              </a:ext>
            </a:extLst>
          </p:cNvPr>
          <p:cNvSpPr>
            <a:spLocks noGrp="1"/>
          </p:cNvSpPr>
          <p:nvPr>
            <p:ph type="body" sz="quarter" idx="59"/>
          </p:nvPr>
        </p:nvSpPr>
        <p:spPr>
          <a:xfrm>
            <a:off x="1364970" y="1613627"/>
            <a:ext cx="1828800" cy="1135696"/>
          </a:xfrm>
          <a:blipFill>
            <a:blip r:embed="rId2"/>
            <a:tile tx="0" ty="0" sx="100000" sy="100000" flip="none" algn="tl"/>
          </a:blipFill>
          <a:ln>
            <a:solidFill>
              <a:schemeClr val="tx1"/>
            </a:solidFill>
          </a:ln>
        </p:spPr>
        <p:txBody>
          <a:bodyPr tIns="164592" anchor="t" anchorCtr="0">
            <a:spAutoFit/>
          </a:bodyPr>
          <a:lstStyle/>
          <a:p>
            <a:r>
              <a:rPr lang="en-ZA" dirty="0">
                <a:solidFill>
                  <a:schemeClr val="tx1"/>
                </a:solidFill>
                <a:latin typeface="ADLaM Display" panose="020F0502020204030204" pitchFamily="2" charset="0"/>
                <a:ea typeface="ADLaM Display" panose="020F0502020204030204" pitchFamily="2" charset="0"/>
                <a:cs typeface="ADLaM Display" panose="020F0502020204030204" pitchFamily="2" charset="0"/>
              </a:rPr>
              <a:t>Create pre and post-test questions to measure security anxiety and motivation </a:t>
            </a:r>
          </a:p>
        </p:txBody>
      </p:sp>
      <p:sp>
        <p:nvSpPr>
          <p:cNvPr id="6" name="Text Placeholder 5">
            <a:extLst>
              <a:ext uri="{FF2B5EF4-FFF2-40B4-BE49-F238E27FC236}">
                <a16:creationId xmlns:a16="http://schemas.microsoft.com/office/drawing/2014/main" id="{A6861FF3-B902-4DEC-B46D-0F2E499C51CF}"/>
              </a:ext>
            </a:extLst>
          </p:cNvPr>
          <p:cNvSpPr>
            <a:spLocks noGrp="1"/>
          </p:cNvSpPr>
          <p:nvPr>
            <p:ph type="body" sz="quarter" idx="33"/>
          </p:nvPr>
        </p:nvSpPr>
        <p:spPr/>
        <p:txBody>
          <a:bodyPr>
            <a:normAutofit/>
          </a:bodyPr>
          <a:lstStyle/>
          <a:p>
            <a:r>
              <a:rPr lang="en-ZA" dirty="0"/>
              <a:t>2024</a:t>
            </a:r>
            <a:endParaRPr lang="en-US" dirty="0"/>
          </a:p>
        </p:txBody>
      </p:sp>
      <p:sp>
        <p:nvSpPr>
          <p:cNvPr id="7" name="Text Placeholder 6">
            <a:extLst>
              <a:ext uri="{FF2B5EF4-FFF2-40B4-BE49-F238E27FC236}">
                <a16:creationId xmlns:a16="http://schemas.microsoft.com/office/drawing/2014/main" id="{05941AA2-C85B-41A7-9264-A0C66F32930C}"/>
              </a:ext>
            </a:extLst>
          </p:cNvPr>
          <p:cNvSpPr>
            <a:spLocks noGrp="1"/>
          </p:cNvSpPr>
          <p:nvPr>
            <p:ph type="body" sz="quarter" idx="34"/>
          </p:nvPr>
        </p:nvSpPr>
        <p:spPr/>
        <p:txBody>
          <a:bodyPr>
            <a:noAutofit/>
          </a:bodyPr>
          <a:lstStyle/>
          <a:p>
            <a:r>
              <a:rPr lang="en-ZA" dirty="0"/>
              <a:t>JAN</a:t>
            </a:r>
          </a:p>
        </p:txBody>
      </p:sp>
      <p:sp>
        <p:nvSpPr>
          <p:cNvPr id="8" name="Text Placeholder 7">
            <a:extLst>
              <a:ext uri="{FF2B5EF4-FFF2-40B4-BE49-F238E27FC236}">
                <a16:creationId xmlns:a16="http://schemas.microsoft.com/office/drawing/2014/main" id="{2C4BD3D3-C7A9-46F1-8ED8-AB8D1BB89262}"/>
              </a:ext>
            </a:extLst>
          </p:cNvPr>
          <p:cNvSpPr>
            <a:spLocks noGrp="1"/>
          </p:cNvSpPr>
          <p:nvPr>
            <p:ph type="body" sz="quarter" idx="35"/>
          </p:nvPr>
        </p:nvSpPr>
        <p:spPr/>
        <p:txBody>
          <a:bodyPr>
            <a:noAutofit/>
          </a:bodyPr>
          <a:lstStyle/>
          <a:p>
            <a:r>
              <a:rPr lang="en-ZA" dirty="0"/>
              <a:t>JAN</a:t>
            </a:r>
          </a:p>
        </p:txBody>
      </p:sp>
      <p:sp>
        <p:nvSpPr>
          <p:cNvPr id="9" name="Text Placeholder 8">
            <a:extLst>
              <a:ext uri="{FF2B5EF4-FFF2-40B4-BE49-F238E27FC236}">
                <a16:creationId xmlns:a16="http://schemas.microsoft.com/office/drawing/2014/main" id="{873EDDDB-6509-4407-BA35-232AAF9F198D}"/>
              </a:ext>
            </a:extLst>
          </p:cNvPr>
          <p:cNvSpPr>
            <a:spLocks noGrp="1"/>
          </p:cNvSpPr>
          <p:nvPr>
            <p:ph type="body" sz="quarter" idx="36"/>
          </p:nvPr>
        </p:nvSpPr>
        <p:spPr/>
        <p:txBody>
          <a:bodyPr>
            <a:noAutofit/>
          </a:bodyPr>
          <a:lstStyle/>
          <a:p>
            <a:r>
              <a:rPr lang="en-ZA" dirty="0"/>
              <a:t>JAN</a:t>
            </a:r>
          </a:p>
        </p:txBody>
      </p:sp>
      <p:sp>
        <p:nvSpPr>
          <p:cNvPr id="10" name="Text Placeholder 9">
            <a:extLst>
              <a:ext uri="{FF2B5EF4-FFF2-40B4-BE49-F238E27FC236}">
                <a16:creationId xmlns:a16="http://schemas.microsoft.com/office/drawing/2014/main" id="{A33A061F-AC2A-4E3F-B448-DC6FEC307A53}"/>
              </a:ext>
            </a:extLst>
          </p:cNvPr>
          <p:cNvSpPr>
            <a:spLocks noGrp="1"/>
          </p:cNvSpPr>
          <p:nvPr>
            <p:ph type="body" sz="quarter" idx="37"/>
          </p:nvPr>
        </p:nvSpPr>
        <p:spPr/>
        <p:txBody>
          <a:bodyPr>
            <a:noAutofit/>
          </a:bodyPr>
          <a:lstStyle/>
          <a:p>
            <a:r>
              <a:rPr lang="en-ZA" dirty="0"/>
              <a:t>JAN</a:t>
            </a:r>
          </a:p>
        </p:txBody>
      </p:sp>
      <p:sp>
        <p:nvSpPr>
          <p:cNvPr id="12" name="Text Placeholder 11">
            <a:extLst>
              <a:ext uri="{FF2B5EF4-FFF2-40B4-BE49-F238E27FC236}">
                <a16:creationId xmlns:a16="http://schemas.microsoft.com/office/drawing/2014/main" id="{FAC81818-8260-4E49-9FCC-569FDE30B0B1}"/>
              </a:ext>
            </a:extLst>
          </p:cNvPr>
          <p:cNvSpPr>
            <a:spLocks noGrp="1"/>
          </p:cNvSpPr>
          <p:nvPr>
            <p:ph type="body" sz="quarter" idx="39"/>
          </p:nvPr>
        </p:nvSpPr>
        <p:spPr/>
        <p:txBody>
          <a:bodyPr>
            <a:noAutofit/>
          </a:bodyPr>
          <a:lstStyle/>
          <a:p>
            <a:r>
              <a:rPr lang="en-ZA" dirty="0"/>
              <a:t>FEB</a:t>
            </a:r>
          </a:p>
        </p:txBody>
      </p:sp>
      <p:sp>
        <p:nvSpPr>
          <p:cNvPr id="13" name="Text Placeholder 12">
            <a:extLst>
              <a:ext uri="{FF2B5EF4-FFF2-40B4-BE49-F238E27FC236}">
                <a16:creationId xmlns:a16="http://schemas.microsoft.com/office/drawing/2014/main" id="{D1FD068B-6917-4C40-B40D-5F7B670EA7BE}"/>
              </a:ext>
            </a:extLst>
          </p:cNvPr>
          <p:cNvSpPr>
            <a:spLocks noGrp="1"/>
          </p:cNvSpPr>
          <p:nvPr>
            <p:ph type="body" sz="quarter" idx="40"/>
          </p:nvPr>
        </p:nvSpPr>
        <p:spPr/>
        <p:txBody>
          <a:bodyPr>
            <a:noAutofit/>
          </a:bodyPr>
          <a:lstStyle/>
          <a:p>
            <a:r>
              <a:rPr lang="en-ZA" dirty="0"/>
              <a:t>FEB</a:t>
            </a:r>
          </a:p>
        </p:txBody>
      </p:sp>
      <p:sp>
        <p:nvSpPr>
          <p:cNvPr id="14" name="Text Placeholder 13">
            <a:extLst>
              <a:ext uri="{FF2B5EF4-FFF2-40B4-BE49-F238E27FC236}">
                <a16:creationId xmlns:a16="http://schemas.microsoft.com/office/drawing/2014/main" id="{EEAE71AD-30AF-4021-B577-B686EC6DA329}"/>
              </a:ext>
            </a:extLst>
          </p:cNvPr>
          <p:cNvSpPr>
            <a:spLocks noGrp="1"/>
          </p:cNvSpPr>
          <p:nvPr>
            <p:ph type="body" sz="quarter" idx="41"/>
          </p:nvPr>
        </p:nvSpPr>
        <p:spPr/>
        <p:txBody>
          <a:bodyPr>
            <a:noAutofit/>
          </a:bodyPr>
          <a:lstStyle/>
          <a:p>
            <a:r>
              <a:rPr lang="en-ZA" dirty="0"/>
              <a:t>FEB</a:t>
            </a:r>
          </a:p>
        </p:txBody>
      </p:sp>
      <p:sp>
        <p:nvSpPr>
          <p:cNvPr id="16" name="Text Placeholder 15">
            <a:extLst>
              <a:ext uri="{FF2B5EF4-FFF2-40B4-BE49-F238E27FC236}">
                <a16:creationId xmlns:a16="http://schemas.microsoft.com/office/drawing/2014/main" id="{D8E5FFBE-125E-43C8-A66E-DE8D2FE7AF38}"/>
              </a:ext>
            </a:extLst>
          </p:cNvPr>
          <p:cNvSpPr>
            <a:spLocks noGrp="1"/>
          </p:cNvSpPr>
          <p:nvPr>
            <p:ph type="body" sz="quarter" idx="43"/>
          </p:nvPr>
        </p:nvSpPr>
        <p:spPr/>
        <p:txBody>
          <a:bodyPr>
            <a:noAutofit/>
          </a:bodyPr>
          <a:lstStyle/>
          <a:p>
            <a:r>
              <a:rPr lang="en-ZA" dirty="0"/>
              <a:t>MARCH</a:t>
            </a:r>
          </a:p>
        </p:txBody>
      </p:sp>
      <p:sp>
        <p:nvSpPr>
          <p:cNvPr id="17" name="Text Placeholder 16">
            <a:extLst>
              <a:ext uri="{FF2B5EF4-FFF2-40B4-BE49-F238E27FC236}">
                <a16:creationId xmlns:a16="http://schemas.microsoft.com/office/drawing/2014/main" id="{7209F81D-5EC6-4D97-B0C2-AC00081AB1A7}"/>
              </a:ext>
            </a:extLst>
          </p:cNvPr>
          <p:cNvSpPr>
            <a:spLocks noGrp="1"/>
          </p:cNvSpPr>
          <p:nvPr>
            <p:ph type="body" sz="quarter" idx="44"/>
          </p:nvPr>
        </p:nvSpPr>
        <p:spPr/>
        <p:txBody>
          <a:bodyPr>
            <a:noAutofit/>
          </a:bodyPr>
          <a:lstStyle/>
          <a:p>
            <a:r>
              <a:rPr lang="en-ZA" dirty="0"/>
              <a:t>MARCH</a:t>
            </a:r>
          </a:p>
        </p:txBody>
      </p:sp>
      <p:sp>
        <p:nvSpPr>
          <p:cNvPr id="15" name="Text Placeholder 14">
            <a:extLst>
              <a:ext uri="{FF2B5EF4-FFF2-40B4-BE49-F238E27FC236}">
                <a16:creationId xmlns:a16="http://schemas.microsoft.com/office/drawing/2014/main" id="{4A477EE3-A17C-4158-91E8-03A401BE96CB}"/>
              </a:ext>
            </a:extLst>
          </p:cNvPr>
          <p:cNvSpPr>
            <a:spLocks noGrp="1"/>
          </p:cNvSpPr>
          <p:nvPr>
            <p:ph type="body" sz="quarter" idx="42"/>
          </p:nvPr>
        </p:nvSpPr>
        <p:spPr/>
        <p:txBody>
          <a:bodyPr>
            <a:noAutofit/>
          </a:bodyPr>
          <a:lstStyle/>
          <a:p>
            <a:r>
              <a:rPr lang="en-ZA" dirty="0"/>
              <a:t>APRIL</a:t>
            </a:r>
          </a:p>
        </p:txBody>
      </p:sp>
      <p:sp>
        <p:nvSpPr>
          <p:cNvPr id="18" name="Text Placeholder 17">
            <a:extLst>
              <a:ext uri="{FF2B5EF4-FFF2-40B4-BE49-F238E27FC236}">
                <a16:creationId xmlns:a16="http://schemas.microsoft.com/office/drawing/2014/main" id="{C477818B-3CAB-4A39-939D-99E98D2EE682}"/>
              </a:ext>
            </a:extLst>
          </p:cNvPr>
          <p:cNvSpPr>
            <a:spLocks noGrp="1"/>
          </p:cNvSpPr>
          <p:nvPr>
            <p:ph type="body" sz="quarter" idx="45"/>
          </p:nvPr>
        </p:nvSpPr>
        <p:spPr/>
        <p:txBody>
          <a:bodyPr>
            <a:noAutofit/>
          </a:bodyPr>
          <a:lstStyle/>
          <a:p>
            <a:r>
              <a:rPr lang="en-ZA" dirty="0"/>
              <a:t>APRIL</a:t>
            </a:r>
          </a:p>
        </p:txBody>
      </p:sp>
      <p:sp>
        <p:nvSpPr>
          <p:cNvPr id="19" name="Text Placeholder 18">
            <a:extLst>
              <a:ext uri="{FF2B5EF4-FFF2-40B4-BE49-F238E27FC236}">
                <a16:creationId xmlns:a16="http://schemas.microsoft.com/office/drawing/2014/main" id="{A7907FC8-DAAF-4896-A2B1-C173BF2FAE69}"/>
              </a:ext>
            </a:extLst>
          </p:cNvPr>
          <p:cNvSpPr>
            <a:spLocks noGrp="1"/>
          </p:cNvSpPr>
          <p:nvPr>
            <p:ph type="body" sz="quarter" idx="46"/>
          </p:nvPr>
        </p:nvSpPr>
        <p:spPr/>
        <p:txBody>
          <a:bodyPr>
            <a:noAutofit/>
          </a:bodyPr>
          <a:lstStyle/>
          <a:p>
            <a:r>
              <a:rPr lang="en-ZA" dirty="0"/>
              <a:t>MAY</a:t>
            </a:r>
          </a:p>
        </p:txBody>
      </p:sp>
      <p:sp>
        <p:nvSpPr>
          <p:cNvPr id="11" name="Year">
            <a:extLst>
              <a:ext uri="{FF2B5EF4-FFF2-40B4-BE49-F238E27FC236}">
                <a16:creationId xmlns:a16="http://schemas.microsoft.com/office/drawing/2014/main" id="{44D29552-2F85-4F4F-9B7F-B79798681FB6}"/>
              </a:ext>
            </a:extLst>
          </p:cNvPr>
          <p:cNvSpPr>
            <a:spLocks noGrp="1"/>
          </p:cNvSpPr>
          <p:nvPr>
            <p:ph type="body" sz="quarter" idx="38"/>
          </p:nvPr>
        </p:nvSpPr>
        <p:spPr/>
        <p:txBody>
          <a:bodyPr>
            <a:normAutofit/>
          </a:bodyPr>
          <a:lstStyle/>
          <a:p>
            <a:r>
              <a:rPr lang="en-ZA" dirty="0"/>
              <a:t>2024</a:t>
            </a:r>
          </a:p>
        </p:txBody>
      </p:sp>
      <p:sp>
        <p:nvSpPr>
          <p:cNvPr id="20" name="Text Placeholder 19">
            <a:extLst>
              <a:ext uri="{FF2B5EF4-FFF2-40B4-BE49-F238E27FC236}">
                <a16:creationId xmlns:a16="http://schemas.microsoft.com/office/drawing/2014/main" id="{FEC65619-A68A-4D21-9D17-40F8692EF196}"/>
              </a:ext>
            </a:extLst>
          </p:cNvPr>
          <p:cNvSpPr>
            <a:spLocks noGrp="1"/>
          </p:cNvSpPr>
          <p:nvPr>
            <p:ph type="body" sz="quarter" idx="47"/>
          </p:nvPr>
        </p:nvSpPr>
        <p:spPr/>
        <p:txBody>
          <a:bodyPr>
            <a:noAutofit/>
          </a:bodyPr>
          <a:lstStyle/>
          <a:p>
            <a:r>
              <a:rPr lang="en-ZA" dirty="0"/>
              <a:t>JAN</a:t>
            </a:r>
          </a:p>
        </p:txBody>
      </p:sp>
      <p:sp>
        <p:nvSpPr>
          <p:cNvPr id="21" name="Text Placeholder 20">
            <a:extLst>
              <a:ext uri="{FF2B5EF4-FFF2-40B4-BE49-F238E27FC236}">
                <a16:creationId xmlns:a16="http://schemas.microsoft.com/office/drawing/2014/main" id="{D9C4CCA5-A2BE-4897-994D-9B1669D69FD3}"/>
              </a:ext>
            </a:extLst>
          </p:cNvPr>
          <p:cNvSpPr>
            <a:spLocks noGrp="1"/>
          </p:cNvSpPr>
          <p:nvPr>
            <p:ph type="body" sz="quarter" idx="48"/>
          </p:nvPr>
        </p:nvSpPr>
        <p:spPr/>
        <p:txBody>
          <a:bodyPr>
            <a:noAutofit/>
          </a:bodyPr>
          <a:lstStyle/>
          <a:p>
            <a:r>
              <a:rPr lang="en-ZA" dirty="0"/>
              <a:t>JAN</a:t>
            </a:r>
          </a:p>
        </p:txBody>
      </p:sp>
      <p:sp>
        <p:nvSpPr>
          <p:cNvPr id="22" name="Text Placeholder 21">
            <a:extLst>
              <a:ext uri="{FF2B5EF4-FFF2-40B4-BE49-F238E27FC236}">
                <a16:creationId xmlns:a16="http://schemas.microsoft.com/office/drawing/2014/main" id="{0C5FD452-DC3E-4D62-B19B-0A79E604A8A8}"/>
              </a:ext>
            </a:extLst>
          </p:cNvPr>
          <p:cNvSpPr>
            <a:spLocks noGrp="1"/>
          </p:cNvSpPr>
          <p:nvPr>
            <p:ph type="body" sz="quarter" idx="49"/>
          </p:nvPr>
        </p:nvSpPr>
        <p:spPr/>
        <p:txBody>
          <a:bodyPr>
            <a:noAutofit/>
          </a:bodyPr>
          <a:lstStyle/>
          <a:p>
            <a:r>
              <a:rPr lang="en-ZA" dirty="0"/>
              <a:t>JAN</a:t>
            </a:r>
          </a:p>
        </p:txBody>
      </p:sp>
      <p:sp>
        <p:nvSpPr>
          <p:cNvPr id="23" name="Text Placeholder 22">
            <a:extLst>
              <a:ext uri="{FF2B5EF4-FFF2-40B4-BE49-F238E27FC236}">
                <a16:creationId xmlns:a16="http://schemas.microsoft.com/office/drawing/2014/main" id="{96D290B2-F312-4D9A-96C7-D40523406AC5}"/>
              </a:ext>
            </a:extLst>
          </p:cNvPr>
          <p:cNvSpPr>
            <a:spLocks noGrp="1"/>
          </p:cNvSpPr>
          <p:nvPr>
            <p:ph type="body" sz="quarter" idx="50"/>
          </p:nvPr>
        </p:nvSpPr>
        <p:spPr/>
        <p:txBody>
          <a:bodyPr>
            <a:noAutofit/>
          </a:bodyPr>
          <a:lstStyle/>
          <a:p>
            <a:r>
              <a:rPr lang="en-ZA" dirty="0"/>
              <a:t>JAN</a:t>
            </a:r>
          </a:p>
        </p:txBody>
      </p:sp>
      <p:sp>
        <p:nvSpPr>
          <p:cNvPr id="24" name="Text Placeholder 23">
            <a:extLst>
              <a:ext uri="{FF2B5EF4-FFF2-40B4-BE49-F238E27FC236}">
                <a16:creationId xmlns:a16="http://schemas.microsoft.com/office/drawing/2014/main" id="{80E52477-0BA9-471B-B2C2-F1A03FCF188F}"/>
              </a:ext>
            </a:extLst>
          </p:cNvPr>
          <p:cNvSpPr>
            <a:spLocks noGrp="1"/>
          </p:cNvSpPr>
          <p:nvPr>
            <p:ph type="body" sz="quarter" idx="51"/>
          </p:nvPr>
        </p:nvSpPr>
        <p:spPr/>
        <p:txBody>
          <a:bodyPr>
            <a:noAutofit/>
          </a:bodyPr>
          <a:lstStyle/>
          <a:p>
            <a:r>
              <a:rPr lang="en-ZA" dirty="0"/>
              <a:t>FEB</a:t>
            </a:r>
          </a:p>
        </p:txBody>
      </p:sp>
      <p:sp>
        <p:nvSpPr>
          <p:cNvPr id="25" name="Text Placeholder 24">
            <a:extLst>
              <a:ext uri="{FF2B5EF4-FFF2-40B4-BE49-F238E27FC236}">
                <a16:creationId xmlns:a16="http://schemas.microsoft.com/office/drawing/2014/main" id="{70D1D022-03FA-47E6-8430-252C6D5B4C4E}"/>
              </a:ext>
            </a:extLst>
          </p:cNvPr>
          <p:cNvSpPr>
            <a:spLocks noGrp="1"/>
          </p:cNvSpPr>
          <p:nvPr>
            <p:ph type="body" sz="quarter" idx="52"/>
          </p:nvPr>
        </p:nvSpPr>
        <p:spPr/>
        <p:txBody>
          <a:bodyPr>
            <a:noAutofit/>
          </a:bodyPr>
          <a:lstStyle/>
          <a:p>
            <a:r>
              <a:rPr lang="en-ZA" dirty="0"/>
              <a:t>FEB</a:t>
            </a:r>
          </a:p>
        </p:txBody>
      </p:sp>
      <p:sp>
        <p:nvSpPr>
          <p:cNvPr id="26" name="Text Placeholder 25">
            <a:extLst>
              <a:ext uri="{FF2B5EF4-FFF2-40B4-BE49-F238E27FC236}">
                <a16:creationId xmlns:a16="http://schemas.microsoft.com/office/drawing/2014/main" id="{FA7483FC-7290-41B1-B371-ECA1174519DE}"/>
              </a:ext>
            </a:extLst>
          </p:cNvPr>
          <p:cNvSpPr>
            <a:spLocks noGrp="1"/>
          </p:cNvSpPr>
          <p:nvPr>
            <p:ph type="body" sz="quarter" idx="53"/>
          </p:nvPr>
        </p:nvSpPr>
        <p:spPr/>
        <p:txBody>
          <a:bodyPr>
            <a:noAutofit/>
          </a:bodyPr>
          <a:lstStyle/>
          <a:p>
            <a:r>
              <a:rPr lang="en-ZA" dirty="0"/>
              <a:t>FEB</a:t>
            </a:r>
          </a:p>
        </p:txBody>
      </p:sp>
      <p:sp>
        <p:nvSpPr>
          <p:cNvPr id="28" name="Text Placeholder 27">
            <a:extLst>
              <a:ext uri="{FF2B5EF4-FFF2-40B4-BE49-F238E27FC236}">
                <a16:creationId xmlns:a16="http://schemas.microsoft.com/office/drawing/2014/main" id="{D149E385-DCE9-4DC9-8F0A-F8BAF02D9797}"/>
              </a:ext>
            </a:extLst>
          </p:cNvPr>
          <p:cNvSpPr>
            <a:spLocks noGrp="1"/>
          </p:cNvSpPr>
          <p:nvPr>
            <p:ph type="body" sz="quarter" idx="55"/>
          </p:nvPr>
        </p:nvSpPr>
        <p:spPr/>
        <p:txBody>
          <a:bodyPr>
            <a:noAutofit/>
          </a:bodyPr>
          <a:lstStyle/>
          <a:p>
            <a:r>
              <a:rPr lang="en-ZA" dirty="0"/>
              <a:t>MARCH</a:t>
            </a:r>
          </a:p>
        </p:txBody>
      </p:sp>
      <p:sp>
        <p:nvSpPr>
          <p:cNvPr id="29" name="Text Placeholder 28">
            <a:extLst>
              <a:ext uri="{FF2B5EF4-FFF2-40B4-BE49-F238E27FC236}">
                <a16:creationId xmlns:a16="http://schemas.microsoft.com/office/drawing/2014/main" id="{B7A506EE-32D5-4685-97A6-8FDFEF238C43}"/>
              </a:ext>
            </a:extLst>
          </p:cNvPr>
          <p:cNvSpPr>
            <a:spLocks noGrp="1"/>
          </p:cNvSpPr>
          <p:nvPr>
            <p:ph type="body" sz="quarter" idx="56"/>
          </p:nvPr>
        </p:nvSpPr>
        <p:spPr/>
        <p:txBody>
          <a:bodyPr>
            <a:noAutofit/>
          </a:bodyPr>
          <a:lstStyle/>
          <a:p>
            <a:r>
              <a:rPr lang="en-ZA" dirty="0"/>
              <a:t>MARCH</a:t>
            </a:r>
          </a:p>
        </p:txBody>
      </p:sp>
      <p:sp>
        <p:nvSpPr>
          <p:cNvPr id="27" name="Text Placeholder 26">
            <a:extLst>
              <a:ext uri="{FF2B5EF4-FFF2-40B4-BE49-F238E27FC236}">
                <a16:creationId xmlns:a16="http://schemas.microsoft.com/office/drawing/2014/main" id="{1787EDAC-5EAB-4A0D-9BD2-D6E9FD0B26A1}"/>
              </a:ext>
            </a:extLst>
          </p:cNvPr>
          <p:cNvSpPr>
            <a:spLocks noGrp="1"/>
          </p:cNvSpPr>
          <p:nvPr>
            <p:ph type="body" sz="quarter" idx="54"/>
          </p:nvPr>
        </p:nvSpPr>
        <p:spPr/>
        <p:txBody>
          <a:bodyPr>
            <a:noAutofit/>
          </a:bodyPr>
          <a:lstStyle/>
          <a:p>
            <a:r>
              <a:rPr lang="en-ZA" dirty="0"/>
              <a:t>APRIL</a:t>
            </a:r>
          </a:p>
        </p:txBody>
      </p:sp>
      <p:sp>
        <p:nvSpPr>
          <p:cNvPr id="30" name="Text Placeholder 29">
            <a:extLst>
              <a:ext uri="{FF2B5EF4-FFF2-40B4-BE49-F238E27FC236}">
                <a16:creationId xmlns:a16="http://schemas.microsoft.com/office/drawing/2014/main" id="{E80CB353-63CA-4305-9748-807B6905DBFF}"/>
              </a:ext>
            </a:extLst>
          </p:cNvPr>
          <p:cNvSpPr>
            <a:spLocks noGrp="1"/>
          </p:cNvSpPr>
          <p:nvPr>
            <p:ph type="body" sz="quarter" idx="57"/>
          </p:nvPr>
        </p:nvSpPr>
        <p:spPr/>
        <p:txBody>
          <a:bodyPr>
            <a:noAutofit/>
          </a:bodyPr>
          <a:lstStyle/>
          <a:p>
            <a:r>
              <a:rPr lang="en-ZA" dirty="0"/>
              <a:t>APRIL</a:t>
            </a:r>
          </a:p>
        </p:txBody>
      </p:sp>
      <p:sp>
        <p:nvSpPr>
          <p:cNvPr id="31" name="Text Placeholder 30">
            <a:extLst>
              <a:ext uri="{FF2B5EF4-FFF2-40B4-BE49-F238E27FC236}">
                <a16:creationId xmlns:a16="http://schemas.microsoft.com/office/drawing/2014/main" id="{1B52C010-5159-4F61-821F-E73647E7C066}"/>
              </a:ext>
            </a:extLst>
          </p:cNvPr>
          <p:cNvSpPr>
            <a:spLocks noGrp="1"/>
          </p:cNvSpPr>
          <p:nvPr>
            <p:ph type="body" sz="quarter" idx="58"/>
          </p:nvPr>
        </p:nvSpPr>
        <p:spPr/>
        <p:txBody>
          <a:bodyPr>
            <a:noAutofit/>
          </a:bodyPr>
          <a:lstStyle/>
          <a:p>
            <a:r>
              <a:rPr lang="en-ZA" dirty="0"/>
              <a:t>MAY</a:t>
            </a:r>
          </a:p>
        </p:txBody>
      </p:sp>
      <p:sp>
        <p:nvSpPr>
          <p:cNvPr id="3" name="Footer Placeholder 2">
            <a:extLst>
              <a:ext uri="{FF2B5EF4-FFF2-40B4-BE49-F238E27FC236}">
                <a16:creationId xmlns:a16="http://schemas.microsoft.com/office/drawing/2014/main" id="{BA35BD6B-402B-4987-9FCE-9A6924EE2F00}"/>
              </a:ext>
            </a:extLst>
          </p:cNvPr>
          <p:cNvSpPr>
            <a:spLocks noGrp="1"/>
          </p:cNvSpPr>
          <p:nvPr>
            <p:ph type="ftr" sz="quarter" idx="11"/>
          </p:nvPr>
        </p:nvSpPr>
        <p:spPr/>
        <p:txBody>
          <a:bodyPr/>
          <a:lstStyle/>
          <a:p>
            <a:pPr>
              <a:spcAft>
                <a:spcPts val="600"/>
              </a:spcAft>
            </a:pPr>
            <a:r>
              <a:rPr lang="en-ZA" dirty="0"/>
              <a:t>SENIOR RESEARCH PROJECT</a:t>
            </a:r>
          </a:p>
        </p:txBody>
      </p:sp>
      <p:sp>
        <p:nvSpPr>
          <p:cNvPr id="5" name="Slide Number Placeholder 4">
            <a:extLst>
              <a:ext uri="{FF2B5EF4-FFF2-40B4-BE49-F238E27FC236}">
                <a16:creationId xmlns:a16="http://schemas.microsoft.com/office/drawing/2014/main" id="{BF42ED3C-933E-47AF-91C3-B41B4DA1D1E2}"/>
              </a:ext>
            </a:extLst>
          </p:cNvPr>
          <p:cNvSpPr>
            <a:spLocks noGrp="1"/>
          </p:cNvSpPr>
          <p:nvPr>
            <p:ph type="sldNum" sz="quarter" idx="12"/>
          </p:nvPr>
        </p:nvSpPr>
        <p:spPr/>
        <p:txBody>
          <a:bodyPr/>
          <a:lstStyle/>
          <a:p>
            <a:fld id="{19B51A1E-902D-48AF-9020-955120F399B6}" type="slidenum">
              <a:rPr lang="en-ZA" smtClean="0"/>
              <a:pPr/>
              <a:t>12</a:t>
            </a:fld>
            <a:endParaRPr lang="en-ZA" dirty="0"/>
          </a:p>
        </p:txBody>
      </p:sp>
      <p:sp>
        <p:nvSpPr>
          <p:cNvPr id="4" name="Text Placeholder 32">
            <a:extLst>
              <a:ext uri="{FF2B5EF4-FFF2-40B4-BE49-F238E27FC236}">
                <a16:creationId xmlns:a16="http://schemas.microsoft.com/office/drawing/2014/main" id="{4EFAA59F-358B-40DE-9197-3FDEA14EC223}"/>
              </a:ext>
            </a:extLst>
          </p:cNvPr>
          <p:cNvSpPr txBox="1">
            <a:spLocks/>
          </p:cNvSpPr>
          <p:nvPr/>
        </p:nvSpPr>
        <p:spPr>
          <a:xfrm>
            <a:off x="2218456" y="2404872"/>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sz="1000" dirty="0"/>
          </a:p>
        </p:txBody>
      </p:sp>
      <p:sp>
        <p:nvSpPr>
          <p:cNvPr id="34" name="Text Placeholder 31">
            <a:extLst>
              <a:ext uri="{FF2B5EF4-FFF2-40B4-BE49-F238E27FC236}">
                <a16:creationId xmlns:a16="http://schemas.microsoft.com/office/drawing/2014/main" id="{7FB66D8F-42FB-4D6F-B5C7-E8A2704C4D5D}"/>
              </a:ext>
            </a:extLst>
          </p:cNvPr>
          <p:cNvSpPr txBox="1">
            <a:spLocks/>
          </p:cNvSpPr>
          <p:nvPr/>
        </p:nvSpPr>
        <p:spPr>
          <a:xfrm>
            <a:off x="6973519" y="2427760"/>
            <a:ext cx="1828800" cy="350865"/>
          </a:xfrm>
          <a:prstGeom prst="rect">
            <a:avLst/>
          </a:prstGeom>
          <a:blipFill>
            <a:blip r:embed="rId2"/>
            <a:tile tx="0" ty="0" sx="100000" sy="100000" flip="none" algn="tl"/>
          </a:blipFill>
          <a:ln w="12700">
            <a:solidFill>
              <a:schemeClr val="tx1"/>
            </a:solidFill>
          </a:ln>
        </p:spPr>
        <p:txBody>
          <a:bodyPr vert="horz" lIns="0" tIns="182880" rIns="0" bIns="0" rtlCol="0" anchor="t" anchorCtr="0">
            <a:sp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latin typeface="ADLaM Display" panose="02010000000000000000" pitchFamily="2" charset="0"/>
                <a:ea typeface="ADLaM Display" panose="02010000000000000000" pitchFamily="2" charset="0"/>
                <a:cs typeface="ADLaM Display" panose="02010000000000000000" pitchFamily="2" charset="0"/>
              </a:rPr>
              <a:t>Gather results</a:t>
            </a:r>
          </a:p>
        </p:txBody>
      </p:sp>
      <p:sp>
        <p:nvSpPr>
          <p:cNvPr id="35" name="Text Placeholder 32">
            <a:extLst>
              <a:ext uri="{FF2B5EF4-FFF2-40B4-BE49-F238E27FC236}">
                <a16:creationId xmlns:a16="http://schemas.microsoft.com/office/drawing/2014/main" id="{970F9344-0ABB-49C3-B3ED-B9214081BFF4}"/>
              </a:ext>
            </a:extLst>
          </p:cNvPr>
          <p:cNvSpPr txBox="1">
            <a:spLocks/>
          </p:cNvSpPr>
          <p:nvPr/>
        </p:nvSpPr>
        <p:spPr>
          <a:xfrm>
            <a:off x="8531359" y="2404872"/>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sz="1000" dirty="0"/>
          </a:p>
        </p:txBody>
      </p:sp>
      <p:sp>
        <p:nvSpPr>
          <p:cNvPr id="40" name="Text Placeholder 31">
            <a:extLst>
              <a:ext uri="{FF2B5EF4-FFF2-40B4-BE49-F238E27FC236}">
                <a16:creationId xmlns:a16="http://schemas.microsoft.com/office/drawing/2014/main" id="{0322F7C2-6007-4413-B0AC-012350267DE3}"/>
              </a:ext>
            </a:extLst>
          </p:cNvPr>
          <p:cNvSpPr txBox="1">
            <a:spLocks/>
          </p:cNvSpPr>
          <p:nvPr/>
        </p:nvSpPr>
        <p:spPr>
          <a:xfrm>
            <a:off x="2114336" y="5144276"/>
            <a:ext cx="1828800" cy="1015663"/>
          </a:xfrm>
          <a:prstGeom prst="rect">
            <a:avLst/>
          </a:prstGeom>
          <a:blipFill>
            <a:blip r:embed="rId2"/>
            <a:tile tx="0" ty="0" sx="100000" sy="100000" flip="none" algn="tl"/>
          </a:blipFill>
          <a:ln w="12700">
            <a:solidFill>
              <a:schemeClr val="tx1"/>
            </a:solidFill>
          </a:ln>
        </p:spPr>
        <p:txBody>
          <a:bodyPr vert="horz" lIns="0" tIns="182880" rIns="0" bIns="0" rtlCol="0" anchor="t" anchorCtr="0">
            <a:sp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latin typeface="ADLaM Display" panose="02010000000000000000" pitchFamily="2" charset="0"/>
                <a:ea typeface="ADLaM Display" panose="02010000000000000000" pitchFamily="2" charset="0"/>
                <a:cs typeface="ADLaM Display" panose="02010000000000000000" pitchFamily="2" charset="0"/>
              </a:rPr>
              <a:t>Finalize pre and post-test questions and complete web app to host the interactive program.</a:t>
            </a:r>
          </a:p>
        </p:txBody>
      </p:sp>
      <p:sp>
        <p:nvSpPr>
          <p:cNvPr id="41" name="Text Placeholder 32">
            <a:extLst>
              <a:ext uri="{FF2B5EF4-FFF2-40B4-BE49-F238E27FC236}">
                <a16:creationId xmlns:a16="http://schemas.microsoft.com/office/drawing/2014/main" id="{10494267-4554-4417-885E-D691A01C97F0}"/>
              </a:ext>
            </a:extLst>
          </p:cNvPr>
          <p:cNvSpPr txBox="1">
            <a:spLocks/>
          </p:cNvSpPr>
          <p:nvPr/>
        </p:nvSpPr>
        <p:spPr>
          <a:xfrm>
            <a:off x="2245597" y="5523385"/>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sz="1000" dirty="0"/>
          </a:p>
        </p:txBody>
      </p:sp>
      <p:sp>
        <p:nvSpPr>
          <p:cNvPr id="64" name="Text Placeholder 31">
            <a:extLst>
              <a:ext uri="{FF2B5EF4-FFF2-40B4-BE49-F238E27FC236}">
                <a16:creationId xmlns:a16="http://schemas.microsoft.com/office/drawing/2014/main" id="{F1A00DD6-EC7E-41AB-A576-5AEA42E9A538}"/>
              </a:ext>
            </a:extLst>
          </p:cNvPr>
          <p:cNvSpPr txBox="1">
            <a:spLocks/>
          </p:cNvSpPr>
          <p:nvPr/>
        </p:nvSpPr>
        <p:spPr>
          <a:xfrm>
            <a:off x="5367840" y="5134927"/>
            <a:ext cx="1828800" cy="350865"/>
          </a:xfrm>
          <a:prstGeom prst="rect">
            <a:avLst/>
          </a:prstGeom>
          <a:blipFill>
            <a:blip r:embed="rId2"/>
            <a:tile tx="0" ty="0" sx="100000" sy="100000" flip="none" algn="tl"/>
          </a:blipFill>
          <a:ln w="12700">
            <a:solidFill>
              <a:schemeClr val="tx1"/>
            </a:solidFill>
          </a:ln>
        </p:spPr>
        <p:txBody>
          <a:bodyPr vert="horz" lIns="0" tIns="182880" rIns="0" bIns="0" rtlCol="0" anchor="t" anchorCtr="0">
            <a:sp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solidFill>
                  <a:schemeClr val="tx1"/>
                </a:solidFill>
                <a:latin typeface="ADLaM Display" panose="02010000000000000000" pitchFamily="2" charset="0"/>
                <a:ea typeface="ADLaM Display" panose="02010000000000000000" pitchFamily="2" charset="0"/>
                <a:cs typeface="ADLaM Display" panose="02010000000000000000" pitchFamily="2" charset="0"/>
              </a:rPr>
              <a:t>Execute the project</a:t>
            </a:r>
          </a:p>
        </p:txBody>
      </p:sp>
      <p:sp>
        <p:nvSpPr>
          <p:cNvPr id="66" name="Text Placeholder 32">
            <a:extLst>
              <a:ext uri="{FF2B5EF4-FFF2-40B4-BE49-F238E27FC236}">
                <a16:creationId xmlns:a16="http://schemas.microsoft.com/office/drawing/2014/main" id="{02E63E76-5474-4C2E-9626-D7D3EE39FA36}"/>
              </a:ext>
            </a:extLst>
          </p:cNvPr>
          <p:cNvSpPr txBox="1">
            <a:spLocks/>
          </p:cNvSpPr>
          <p:nvPr/>
        </p:nvSpPr>
        <p:spPr>
          <a:xfrm>
            <a:off x="6155675" y="5523385"/>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sz="1000" dirty="0">
              <a:solidFill>
                <a:schemeClr val="bg1"/>
              </a:solidFill>
            </a:endParaRPr>
          </a:p>
        </p:txBody>
      </p:sp>
      <p:sp>
        <p:nvSpPr>
          <p:cNvPr id="36" name="Text Placeholder 31">
            <a:extLst>
              <a:ext uri="{FF2B5EF4-FFF2-40B4-BE49-F238E27FC236}">
                <a16:creationId xmlns:a16="http://schemas.microsoft.com/office/drawing/2014/main" id="{FD461938-72FB-4E5D-80CD-DE5F3EE1D5AE}"/>
              </a:ext>
            </a:extLst>
          </p:cNvPr>
          <p:cNvSpPr txBox="1">
            <a:spLocks/>
          </p:cNvSpPr>
          <p:nvPr/>
        </p:nvSpPr>
        <p:spPr>
          <a:xfrm>
            <a:off x="8501901" y="5078294"/>
            <a:ext cx="1828800" cy="517065"/>
          </a:xfrm>
          <a:prstGeom prst="rect">
            <a:avLst/>
          </a:prstGeom>
          <a:blipFill>
            <a:blip r:embed="rId2"/>
            <a:tile tx="0" ty="0" sx="100000" sy="100000" flip="none" algn="tl"/>
          </a:blipFill>
          <a:ln w="12700">
            <a:solidFill>
              <a:schemeClr val="tx1"/>
            </a:solidFill>
          </a:ln>
        </p:spPr>
        <p:txBody>
          <a:bodyPr vert="horz" wrap="square" lIns="0" tIns="182880" rIns="0" bIns="0" rtlCol="0" anchor="t" anchorCtr="0">
            <a:sp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latin typeface="ADLaM Display" panose="02010000000000000000" pitchFamily="2" charset="0"/>
                <a:ea typeface="ADLaM Display" panose="02010000000000000000" pitchFamily="2" charset="0"/>
                <a:cs typeface="ADLaM Display" panose="02010000000000000000" pitchFamily="2" charset="0"/>
              </a:rPr>
              <a:t>Analyse results &amp; complete paper</a:t>
            </a:r>
          </a:p>
        </p:txBody>
      </p:sp>
      <p:sp>
        <p:nvSpPr>
          <p:cNvPr id="37" name="Text Placeholder 32">
            <a:extLst>
              <a:ext uri="{FF2B5EF4-FFF2-40B4-BE49-F238E27FC236}">
                <a16:creationId xmlns:a16="http://schemas.microsoft.com/office/drawing/2014/main" id="{3F2EA78E-7491-46CC-9C20-5B473BC28EED}"/>
              </a:ext>
            </a:extLst>
          </p:cNvPr>
          <p:cNvSpPr txBox="1">
            <a:spLocks/>
          </p:cNvSpPr>
          <p:nvPr/>
        </p:nvSpPr>
        <p:spPr>
          <a:xfrm>
            <a:off x="9469745" y="5523112"/>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sz="1000" dirty="0"/>
          </a:p>
        </p:txBody>
      </p:sp>
      <p:cxnSp>
        <p:nvCxnSpPr>
          <p:cNvPr id="47" name="Straight Connector 46">
            <a:extLst>
              <a:ext uri="{FF2B5EF4-FFF2-40B4-BE49-F238E27FC236}">
                <a16:creationId xmlns:a16="http://schemas.microsoft.com/office/drawing/2014/main" id="{75E1C21F-EF32-4CA2-BCB8-D7FA7A59B4FB}"/>
              </a:ext>
              <a:ext uri="{C183D7F6-B498-43B3-948B-1728B52AA6E4}">
                <adec:decorative xmlns:adec="http://schemas.microsoft.com/office/drawing/2017/decorative" val="1"/>
              </a:ext>
            </a:extLst>
          </p:cNvPr>
          <p:cNvCxnSpPr>
            <a:cxnSpLocks/>
          </p:cNvCxnSpPr>
          <p:nvPr/>
        </p:nvCxnSpPr>
        <p:spPr>
          <a:xfrm>
            <a:off x="7801440" y="2787144"/>
            <a:ext cx="0" cy="59436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00161CD-EB22-4A39-B831-F62D3980F039}"/>
              </a:ext>
              <a:ext uri="{C183D7F6-B498-43B3-948B-1728B52AA6E4}">
                <adec:decorative xmlns:adec="http://schemas.microsoft.com/office/drawing/2017/decorative" val="1"/>
              </a:ext>
            </a:extLst>
          </p:cNvPr>
          <p:cNvCxnSpPr>
            <a:cxnSpLocks/>
          </p:cNvCxnSpPr>
          <p:nvPr/>
        </p:nvCxnSpPr>
        <p:spPr>
          <a:xfrm rot="10800000">
            <a:off x="3030504" y="4535561"/>
            <a:ext cx="0" cy="59436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AC7718B4-BDDD-4E7F-8025-DA78439436B2}"/>
              </a:ext>
              <a:ext uri="{C183D7F6-B498-43B3-948B-1728B52AA6E4}">
                <adec:decorative xmlns:adec="http://schemas.microsoft.com/office/drawing/2017/decorative" val="1"/>
              </a:ext>
            </a:extLst>
          </p:cNvPr>
          <p:cNvSpPr/>
          <p:nvPr/>
        </p:nvSpPr>
        <p:spPr>
          <a:xfrm>
            <a:off x="9333214" y="3831124"/>
            <a:ext cx="13716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Oval 45">
            <a:extLst>
              <a:ext uri="{FF2B5EF4-FFF2-40B4-BE49-F238E27FC236}">
                <a16:creationId xmlns:a16="http://schemas.microsoft.com/office/drawing/2014/main" id="{92DA2A55-B0D6-4B1D-A93C-3A1562BF2CB4}"/>
              </a:ext>
              <a:ext uri="{C183D7F6-B498-43B3-948B-1728B52AA6E4}">
                <adec:decorative xmlns:adec="http://schemas.microsoft.com/office/drawing/2017/decorative" val="1"/>
              </a:ext>
            </a:extLst>
          </p:cNvPr>
          <p:cNvSpPr/>
          <p:nvPr/>
        </p:nvSpPr>
        <p:spPr>
          <a:xfrm>
            <a:off x="5380991" y="3832624"/>
            <a:ext cx="13716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0" name="Straight Connector 59">
            <a:extLst>
              <a:ext uri="{FF2B5EF4-FFF2-40B4-BE49-F238E27FC236}">
                <a16:creationId xmlns:a16="http://schemas.microsoft.com/office/drawing/2014/main" id="{379E87B4-E615-4E74-83CB-FA07C6306C26}"/>
              </a:ext>
              <a:ext uri="{C183D7F6-B498-43B3-948B-1728B52AA6E4}">
                <adec:decorative xmlns:adec="http://schemas.microsoft.com/office/drawing/2017/decorative" val="1"/>
              </a:ext>
            </a:extLst>
          </p:cNvPr>
          <p:cNvCxnSpPr>
            <a:cxnSpLocks/>
          </p:cNvCxnSpPr>
          <p:nvPr/>
        </p:nvCxnSpPr>
        <p:spPr>
          <a:xfrm>
            <a:off x="2292905" y="2770632"/>
            <a:ext cx="0" cy="59436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E8D2BEB-7BC8-4957-9650-B7EC113AEC1C}"/>
              </a:ext>
              <a:ext uri="{C183D7F6-B498-43B3-948B-1728B52AA6E4}">
                <adec:decorative xmlns:adec="http://schemas.microsoft.com/office/drawing/2017/decorative" val="1"/>
              </a:ext>
            </a:extLst>
          </p:cNvPr>
          <p:cNvCxnSpPr>
            <a:cxnSpLocks/>
          </p:cNvCxnSpPr>
          <p:nvPr/>
        </p:nvCxnSpPr>
        <p:spPr>
          <a:xfrm rot="10800000">
            <a:off x="6220283" y="4472043"/>
            <a:ext cx="0" cy="59436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CD3AC483-D528-4789-BAA6-00F430B1C132}"/>
              </a:ext>
              <a:ext uri="{C183D7F6-B498-43B3-948B-1728B52AA6E4}">
                <adec:decorative xmlns:adec="http://schemas.microsoft.com/office/drawing/2017/decorative" val="1"/>
              </a:ext>
            </a:extLst>
          </p:cNvPr>
          <p:cNvCxnSpPr>
            <a:cxnSpLocks/>
          </p:cNvCxnSpPr>
          <p:nvPr/>
        </p:nvCxnSpPr>
        <p:spPr>
          <a:xfrm rot="10800000">
            <a:off x="9352814" y="4472044"/>
            <a:ext cx="0" cy="59436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0" name="Oval 69">
            <a:extLst>
              <a:ext uri="{FF2B5EF4-FFF2-40B4-BE49-F238E27FC236}">
                <a16:creationId xmlns:a16="http://schemas.microsoft.com/office/drawing/2014/main" id="{8F7EB24E-B757-4107-BD08-E192A7E5E127}"/>
              </a:ext>
              <a:ext uri="{C183D7F6-B498-43B3-948B-1728B52AA6E4}">
                <adec:decorative xmlns:adec="http://schemas.microsoft.com/office/drawing/2017/decorative" val="1"/>
              </a:ext>
            </a:extLst>
          </p:cNvPr>
          <p:cNvSpPr/>
          <p:nvPr/>
        </p:nvSpPr>
        <p:spPr>
          <a:xfrm>
            <a:off x="3028736" y="3832624"/>
            <a:ext cx="13716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Oval 71">
            <a:extLst>
              <a:ext uri="{FF2B5EF4-FFF2-40B4-BE49-F238E27FC236}">
                <a16:creationId xmlns:a16="http://schemas.microsoft.com/office/drawing/2014/main" id="{CC24FC24-0FBE-418C-AB4F-A3C24E347814}"/>
              </a:ext>
              <a:ext uri="{C183D7F6-B498-43B3-948B-1728B52AA6E4}">
                <adec:decorative xmlns:adec="http://schemas.microsoft.com/office/drawing/2017/decorative" val="1"/>
              </a:ext>
            </a:extLst>
          </p:cNvPr>
          <p:cNvSpPr/>
          <p:nvPr/>
        </p:nvSpPr>
        <p:spPr>
          <a:xfrm>
            <a:off x="6940774" y="3832624"/>
            <a:ext cx="13716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Oval 73">
            <a:extLst>
              <a:ext uri="{FF2B5EF4-FFF2-40B4-BE49-F238E27FC236}">
                <a16:creationId xmlns:a16="http://schemas.microsoft.com/office/drawing/2014/main" id="{6163B222-80FB-4614-AF82-0690E0A2FBD1}"/>
              </a:ext>
              <a:ext uri="{C183D7F6-B498-43B3-948B-1728B52AA6E4}">
                <adec:decorative xmlns:adec="http://schemas.microsoft.com/office/drawing/2017/decorative" val="1"/>
              </a:ext>
            </a:extLst>
          </p:cNvPr>
          <p:cNvSpPr/>
          <p:nvPr/>
        </p:nvSpPr>
        <p:spPr>
          <a:xfrm>
            <a:off x="10908901" y="3832624"/>
            <a:ext cx="13716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CD6AA3D9-0ADE-4E81-9DFD-093BF32D8659}"/>
              </a:ext>
              <a:ext uri="{C183D7F6-B498-43B3-948B-1728B52AA6E4}">
                <adec:decorative xmlns:adec="http://schemas.microsoft.com/office/drawing/2017/decorative" val="1"/>
              </a:ext>
            </a:extLst>
          </p:cNvPr>
          <p:cNvSpPr/>
          <p:nvPr/>
        </p:nvSpPr>
        <p:spPr>
          <a:xfrm>
            <a:off x="929640" y="3786462"/>
            <a:ext cx="1033272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Text Placeholder 31">
            <a:extLst>
              <a:ext uri="{FF2B5EF4-FFF2-40B4-BE49-F238E27FC236}">
                <a16:creationId xmlns:a16="http://schemas.microsoft.com/office/drawing/2014/main" id="{8A941B7F-30B4-48D8-922B-50F75DE0515D}"/>
              </a:ext>
            </a:extLst>
          </p:cNvPr>
          <p:cNvSpPr txBox="1">
            <a:spLocks/>
          </p:cNvSpPr>
          <p:nvPr/>
        </p:nvSpPr>
        <p:spPr>
          <a:xfrm>
            <a:off x="3810000" y="2090043"/>
            <a:ext cx="1828800" cy="683264"/>
          </a:xfrm>
          <a:prstGeom prst="rect">
            <a:avLst/>
          </a:prstGeom>
          <a:blipFill>
            <a:blip r:embed="rId2"/>
            <a:tile tx="0" ty="0" sx="100000" sy="100000" flip="none" algn="tl"/>
          </a:blipFill>
          <a:ln w="12700">
            <a:solidFill>
              <a:schemeClr val="tx1"/>
            </a:solidFill>
          </a:ln>
        </p:spPr>
        <p:txBody>
          <a:bodyPr vert="horz" lIns="0" tIns="182880" rIns="0" bIns="0" rtlCol="0" anchor="t" anchorCtr="0">
            <a:sp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latin typeface="ADLaM Display" panose="02010000000000000000" pitchFamily="2" charset="0"/>
                <a:ea typeface="ADLaM Display" panose="02010000000000000000" pitchFamily="2" charset="0"/>
                <a:cs typeface="ADLaM Display" panose="02010000000000000000" pitchFamily="2" charset="0"/>
              </a:rPr>
              <a:t>Meet with </a:t>
            </a:r>
            <a:r>
              <a:rPr lang="en-ZA" sz="1200" dirty="0" err="1">
                <a:latin typeface="ADLaM Display" panose="02010000000000000000" pitchFamily="2" charset="0"/>
                <a:ea typeface="ADLaM Display" panose="02010000000000000000" pitchFamily="2" charset="0"/>
                <a:cs typeface="ADLaM Display" panose="02010000000000000000" pitchFamily="2" charset="0"/>
              </a:rPr>
              <a:t>Dr.</a:t>
            </a:r>
            <a:r>
              <a:rPr lang="en-ZA" sz="1200" dirty="0">
                <a:latin typeface="ADLaM Display" panose="02010000000000000000" pitchFamily="2" charset="0"/>
                <a:ea typeface="ADLaM Display" panose="02010000000000000000" pitchFamily="2" charset="0"/>
                <a:cs typeface="ADLaM Display" panose="02010000000000000000" pitchFamily="2" charset="0"/>
              </a:rPr>
              <a:t> </a:t>
            </a:r>
            <a:r>
              <a:rPr lang="en-ZA" sz="1200" dirty="0" err="1">
                <a:latin typeface="ADLaM Display" panose="02010000000000000000" pitchFamily="2" charset="0"/>
                <a:ea typeface="ADLaM Display" panose="02010000000000000000" pitchFamily="2" charset="0"/>
                <a:cs typeface="ADLaM Display" panose="02010000000000000000" pitchFamily="2" charset="0"/>
              </a:rPr>
              <a:t>Eskenazi</a:t>
            </a:r>
            <a:r>
              <a:rPr lang="en-ZA" sz="1200" dirty="0">
                <a:latin typeface="ADLaM Display" panose="02010000000000000000" pitchFamily="2" charset="0"/>
                <a:ea typeface="ADLaM Display" panose="02010000000000000000" pitchFamily="2" charset="0"/>
                <a:cs typeface="ADLaM Display" panose="02010000000000000000" pitchFamily="2" charset="0"/>
              </a:rPr>
              <a:t> to set up Qualtrics and SONA.</a:t>
            </a:r>
          </a:p>
        </p:txBody>
      </p:sp>
      <p:sp>
        <p:nvSpPr>
          <p:cNvPr id="56" name="Text Placeholder 32">
            <a:extLst>
              <a:ext uri="{FF2B5EF4-FFF2-40B4-BE49-F238E27FC236}">
                <a16:creationId xmlns:a16="http://schemas.microsoft.com/office/drawing/2014/main" id="{980CD952-FC35-4139-8EDE-2C70A51DEBFD}"/>
              </a:ext>
            </a:extLst>
          </p:cNvPr>
          <p:cNvSpPr txBox="1">
            <a:spLocks/>
          </p:cNvSpPr>
          <p:nvPr/>
        </p:nvSpPr>
        <p:spPr>
          <a:xfrm>
            <a:off x="4591823" y="2408004"/>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sz="1000" dirty="0"/>
          </a:p>
        </p:txBody>
      </p:sp>
      <p:cxnSp>
        <p:nvCxnSpPr>
          <p:cNvPr id="57" name="Straight Connector 56">
            <a:extLst>
              <a:ext uri="{FF2B5EF4-FFF2-40B4-BE49-F238E27FC236}">
                <a16:creationId xmlns:a16="http://schemas.microsoft.com/office/drawing/2014/main" id="{8921708B-E686-4B2C-B0A5-896308457B14}"/>
              </a:ext>
              <a:ext uri="{C183D7F6-B498-43B3-948B-1728B52AA6E4}">
                <adec:decorative xmlns:adec="http://schemas.microsoft.com/office/drawing/2017/decorative" val="1"/>
              </a:ext>
            </a:extLst>
          </p:cNvPr>
          <p:cNvCxnSpPr>
            <a:cxnSpLocks/>
          </p:cNvCxnSpPr>
          <p:nvPr/>
        </p:nvCxnSpPr>
        <p:spPr>
          <a:xfrm>
            <a:off x="4649760" y="2807568"/>
            <a:ext cx="0" cy="594360"/>
          </a:xfrm>
          <a:prstGeom prst="line">
            <a:avLst/>
          </a:prstGeom>
          <a:ln w="12700">
            <a:solidFill>
              <a:schemeClr val="bg1">
                <a:alpha val="94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3" name="Text Placeholder 31">
            <a:extLst>
              <a:ext uri="{FF2B5EF4-FFF2-40B4-BE49-F238E27FC236}">
                <a16:creationId xmlns:a16="http://schemas.microsoft.com/office/drawing/2014/main" id="{45AD17C5-5068-FD25-3B49-8EA0ABA66CF9}"/>
              </a:ext>
            </a:extLst>
          </p:cNvPr>
          <p:cNvSpPr txBox="1">
            <a:spLocks/>
          </p:cNvSpPr>
          <p:nvPr/>
        </p:nvSpPr>
        <p:spPr>
          <a:xfrm>
            <a:off x="9912630" y="2385700"/>
            <a:ext cx="1828800" cy="350865"/>
          </a:xfrm>
          <a:prstGeom prst="rect">
            <a:avLst/>
          </a:prstGeom>
          <a:blipFill>
            <a:blip r:embed="rId2"/>
            <a:tile tx="0" ty="0" sx="100000" sy="100000" flip="none" algn="tl"/>
          </a:blipFill>
          <a:ln w="12700">
            <a:solidFill>
              <a:schemeClr val="tx1"/>
            </a:solidFill>
          </a:ln>
        </p:spPr>
        <p:txBody>
          <a:bodyPr vert="horz" lIns="0" tIns="182880" rIns="0" bIns="0" rtlCol="0" anchor="t" anchorCtr="0">
            <a:sp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latin typeface="ADLaM Display" panose="02010000000000000000" pitchFamily="2" charset="0"/>
                <a:ea typeface="ADLaM Display" panose="02010000000000000000" pitchFamily="2" charset="0"/>
                <a:cs typeface="ADLaM Display" panose="02010000000000000000" pitchFamily="2" charset="0"/>
              </a:rPr>
              <a:t>Graduate</a:t>
            </a:r>
          </a:p>
        </p:txBody>
      </p:sp>
      <p:cxnSp>
        <p:nvCxnSpPr>
          <p:cNvPr id="45" name="Straight Connector 44">
            <a:extLst>
              <a:ext uri="{FF2B5EF4-FFF2-40B4-BE49-F238E27FC236}">
                <a16:creationId xmlns:a16="http://schemas.microsoft.com/office/drawing/2014/main" id="{2E131733-2463-5CC5-BB47-B2F6F773DD31}"/>
              </a:ext>
              <a:ext uri="{C183D7F6-B498-43B3-948B-1728B52AA6E4}">
                <adec:decorative xmlns:adec="http://schemas.microsoft.com/office/drawing/2017/decorative" val="1"/>
              </a:ext>
            </a:extLst>
          </p:cNvPr>
          <p:cNvCxnSpPr>
            <a:cxnSpLocks/>
          </p:cNvCxnSpPr>
          <p:nvPr/>
        </p:nvCxnSpPr>
        <p:spPr>
          <a:xfrm>
            <a:off x="10908901" y="2736565"/>
            <a:ext cx="0" cy="59436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161675"/>
      </p:ext>
    </p:extLst>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88771A-6987-1223-ECEB-5B591F38EA65}"/>
              </a:ext>
            </a:extLst>
          </p:cNvPr>
          <p:cNvSpPr>
            <a:spLocks noGrp="1"/>
          </p:cNvSpPr>
          <p:nvPr>
            <p:ph type="ctrTitle"/>
          </p:nvPr>
        </p:nvSpPr>
        <p:spPr>
          <a:xfrm>
            <a:off x="699713" y="248038"/>
            <a:ext cx="7063721" cy="1159200"/>
          </a:xfrm>
        </p:spPr>
        <p:txBody>
          <a:bodyPr anchor="ctr">
            <a:normAutofit/>
          </a:bodyPr>
          <a:lstStyle/>
          <a:p>
            <a:pPr algn="l"/>
            <a:r>
              <a:rPr lang="en-US" sz="4000" dirty="0">
                <a:solidFill>
                  <a:srgbClr val="FFFFFF"/>
                </a:solidFill>
              </a:rPr>
              <a:t>Key concerns</a:t>
            </a:r>
          </a:p>
        </p:txBody>
      </p:sp>
      <p:sp>
        <p:nvSpPr>
          <p:cNvPr id="3" name="Subtitle 2">
            <a:extLst>
              <a:ext uri="{FF2B5EF4-FFF2-40B4-BE49-F238E27FC236}">
                <a16:creationId xmlns:a16="http://schemas.microsoft.com/office/drawing/2014/main" id="{35EA5CE8-5C69-DF50-9546-97DEC85CFBA3}"/>
              </a:ext>
            </a:extLst>
          </p:cNvPr>
          <p:cNvSpPr>
            <a:spLocks noGrp="1"/>
          </p:cNvSpPr>
          <p:nvPr>
            <p:ph type="subTitle" idx="1"/>
          </p:nvPr>
        </p:nvSpPr>
        <p:spPr>
          <a:xfrm>
            <a:off x="8572499" y="390832"/>
            <a:ext cx="3233585" cy="873612"/>
          </a:xfrm>
        </p:spPr>
        <p:txBody>
          <a:bodyPr anchor="ctr">
            <a:normAutofit/>
          </a:bodyPr>
          <a:lstStyle/>
          <a:p>
            <a:pPr algn="l"/>
            <a:r>
              <a:rPr lang="en-US" sz="2000" dirty="0">
                <a:solidFill>
                  <a:srgbClr val="FFFFFF"/>
                </a:solidFill>
                <a:latin typeface="+mn-lt"/>
              </a:rPr>
              <a:t>Incorrect feedback</a:t>
            </a:r>
          </a:p>
          <a:p>
            <a:pPr algn="l"/>
            <a:endParaRPr lang="en-US" sz="2000" dirty="0">
              <a:solidFill>
                <a:srgbClr val="FFFFFF"/>
              </a:solidFill>
            </a:endParaRPr>
          </a:p>
        </p:txBody>
      </p:sp>
      <p:pic>
        <p:nvPicPr>
          <p:cNvPr id="5" name="Picture 4">
            <a:extLst>
              <a:ext uri="{FF2B5EF4-FFF2-40B4-BE49-F238E27FC236}">
                <a16:creationId xmlns:a16="http://schemas.microsoft.com/office/drawing/2014/main" id="{6730D061-793B-D097-6A45-E1660409A86A}"/>
              </a:ext>
            </a:extLst>
          </p:cNvPr>
          <p:cNvPicPr>
            <a:picLocks noChangeAspect="1"/>
          </p:cNvPicPr>
          <p:nvPr/>
        </p:nvPicPr>
        <p:blipFill rotWithShape="1">
          <a:blip r:embed="rId2"/>
          <a:srcRect l="21951" t="42741" r="23484" b="8596"/>
          <a:stretch/>
        </p:blipFill>
        <p:spPr>
          <a:xfrm>
            <a:off x="675002" y="1574310"/>
            <a:ext cx="10841991" cy="5300069"/>
          </a:xfrm>
          <a:prstGeom prst="rect">
            <a:avLst/>
          </a:prstGeom>
        </p:spPr>
      </p:pic>
    </p:spTree>
    <p:extLst>
      <p:ext uri="{BB962C8B-B14F-4D97-AF65-F5344CB8AC3E}">
        <p14:creationId xmlns:p14="http://schemas.microsoft.com/office/powerpoint/2010/main" val="29541108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88771A-6987-1223-ECEB-5B591F38EA65}"/>
              </a:ext>
            </a:extLst>
          </p:cNvPr>
          <p:cNvSpPr>
            <a:spLocks noGrp="1"/>
          </p:cNvSpPr>
          <p:nvPr>
            <p:ph type="ctrTitle"/>
          </p:nvPr>
        </p:nvSpPr>
        <p:spPr>
          <a:xfrm>
            <a:off x="699713" y="248038"/>
            <a:ext cx="7063721" cy="1159200"/>
          </a:xfrm>
        </p:spPr>
        <p:txBody>
          <a:bodyPr anchor="ctr">
            <a:normAutofit/>
          </a:bodyPr>
          <a:lstStyle/>
          <a:p>
            <a:pPr algn="l"/>
            <a:r>
              <a:rPr lang="en-US" sz="4000">
                <a:solidFill>
                  <a:srgbClr val="FFFFFF"/>
                </a:solidFill>
              </a:rPr>
              <a:t>Key concerns</a:t>
            </a:r>
          </a:p>
        </p:txBody>
      </p:sp>
      <p:sp>
        <p:nvSpPr>
          <p:cNvPr id="3" name="Subtitle 2">
            <a:extLst>
              <a:ext uri="{FF2B5EF4-FFF2-40B4-BE49-F238E27FC236}">
                <a16:creationId xmlns:a16="http://schemas.microsoft.com/office/drawing/2014/main" id="{35EA5CE8-5C69-DF50-9546-97DEC85CFBA3}"/>
              </a:ext>
            </a:extLst>
          </p:cNvPr>
          <p:cNvSpPr>
            <a:spLocks noGrp="1"/>
          </p:cNvSpPr>
          <p:nvPr>
            <p:ph type="subTitle" idx="1"/>
          </p:nvPr>
        </p:nvSpPr>
        <p:spPr>
          <a:xfrm>
            <a:off x="8572499" y="390832"/>
            <a:ext cx="3233585" cy="873612"/>
          </a:xfrm>
        </p:spPr>
        <p:txBody>
          <a:bodyPr anchor="ctr">
            <a:normAutofit/>
          </a:bodyPr>
          <a:lstStyle/>
          <a:p>
            <a:pPr algn="l"/>
            <a:r>
              <a:rPr lang="en-US" sz="2000">
                <a:solidFill>
                  <a:srgbClr val="FFFFFF"/>
                </a:solidFill>
                <a:latin typeface="+mn-lt"/>
              </a:rPr>
              <a:t>Incorrect feedback</a:t>
            </a:r>
          </a:p>
          <a:p>
            <a:pPr algn="l"/>
            <a:endParaRPr lang="en-US" sz="2000">
              <a:solidFill>
                <a:srgbClr val="FFFFFF"/>
              </a:solidFill>
            </a:endParaRPr>
          </a:p>
        </p:txBody>
      </p:sp>
      <p:pic>
        <p:nvPicPr>
          <p:cNvPr id="4" name="Picture 3" descr="A screenshot of a computer&#10;&#10;Description automatically generated">
            <a:extLst>
              <a:ext uri="{FF2B5EF4-FFF2-40B4-BE49-F238E27FC236}">
                <a16:creationId xmlns:a16="http://schemas.microsoft.com/office/drawing/2014/main" id="{56E6A645-D08D-8E0A-E743-B0C2FCE33CC4}"/>
              </a:ext>
            </a:extLst>
          </p:cNvPr>
          <p:cNvPicPr>
            <a:picLocks noChangeAspect="1"/>
          </p:cNvPicPr>
          <p:nvPr/>
        </p:nvPicPr>
        <p:blipFill rotWithShape="1">
          <a:blip r:embed="rId2"/>
          <a:srcRect l="964" t="52918" r="85"/>
          <a:stretch/>
        </p:blipFill>
        <p:spPr>
          <a:xfrm>
            <a:off x="-3" y="1742301"/>
            <a:ext cx="12192002" cy="4892858"/>
          </a:xfrm>
          <a:prstGeom prst="rect">
            <a:avLst/>
          </a:prstGeom>
        </p:spPr>
      </p:pic>
    </p:spTree>
    <p:extLst>
      <p:ext uri="{BB962C8B-B14F-4D97-AF65-F5344CB8AC3E}">
        <p14:creationId xmlns:p14="http://schemas.microsoft.com/office/powerpoint/2010/main" val="144645022"/>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4" name="Rectangle 93">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A5201E-0D0B-4879-A91C-D4ED47D7B6E2}"/>
              </a:ext>
            </a:extLst>
          </p:cNvPr>
          <p:cNvSpPr>
            <a:spLocks noGrp="1"/>
          </p:cNvSpPr>
          <p:nvPr>
            <p:ph type="title"/>
          </p:nvPr>
        </p:nvSpPr>
        <p:spPr>
          <a:xfrm>
            <a:off x="1162498" y="655782"/>
            <a:ext cx="4284418" cy="4068618"/>
          </a:xfrm>
        </p:spPr>
        <p:txBody>
          <a:bodyPr vert="horz" lIns="91440" tIns="45720" rIns="91440" bIns="45720" rtlCol="0" anchor="t">
            <a:normAutofit/>
          </a:bodyPr>
          <a:lstStyle/>
          <a:p>
            <a:r>
              <a:rPr lang="en-US" sz="6600" kern="1200">
                <a:solidFill>
                  <a:schemeClr val="bg1"/>
                </a:solidFill>
                <a:latin typeface="+mj-lt"/>
                <a:ea typeface="+mj-ea"/>
                <a:cs typeface="+mj-cs"/>
              </a:rPr>
              <a:t>Key concerns Cont’d</a:t>
            </a:r>
          </a:p>
        </p:txBody>
      </p:sp>
      <p:sp>
        <p:nvSpPr>
          <p:cNvPr id="7" name="Content Placeholder 6">
            <a:extLst>
              <a:ext uri="{FF2B5EF4-FFF2-40B4-BE49-F238E27FC236}">
                <a16:creationId xmlns:a16="http://schemas.microsoft.com/office/drawing/2014/main" id="{53195A3A-AB97-47CF-84BB-C2ADAABA5934}"/>
              </a:ext>
            </a:extLst>
          </p:cNvPr>
          <p:cNvSpPr>
            <a:spLocks noGrp="1"/>
          </p:cNvSpPr>
          <p:nvPr>
            <p:ph type="body" idx="1"/>
          </p:nvPr>
        </p:nvSpPr>
        <p:spPr>
          <a:xfrm>
            <a:off x="1162498" y="4861560"/>
            <a:ext cx="4284418" cy="1352971"/>
          </a:xfrm>
        </p:spPr>
        <p:txBody>
          <a:bodyPr vert="horz" lIns="91440" tIns="45720" rIns="91440" bIns="45720" rtlCol="0" anchor="b">
            <a:normAutofit/>
          </a:bodyPr>
          <a:lstStyle/>
          <a:p>
            <a:r>
              <a:rPr lang="en-US" sz="2400" kern="1200">
                <a:solidFill>
                  <a:schemeClr val="bg1"/>
                </a:solidFill>
                <a:latin typeface="+mn-lt"/>
                <a:ea typeface="+mn-ea"/>
                <a:cs typeface="+mn-cs"/>
              </a:rPr>
              <a:t>Repeated questions</a:t>
            </a:r>
          </a:p>
        </p:txBody>
      </p:sp>
      <p:sp>
        <p:nvSpPr>
          <p:cNvPr id="38" name="Slide Number Placeholder 37">
            <a:extLst>
              <a:ext uri="{FF2B5EF4-FFF2-40B4-BE49-F238E27FC236}">
                <a16:creationId xmlns:a16="http://schemas.microsoft.com/office/drawing/2014/main" id="{317B426A-ED12-4FB0-AEFB-637E82DB897A}"/>
              </a:ext>
            </a:extLst>
          </p:cNvPr>
          <p:cNvSpPr>
            <a:spLocks noGrp="1"/>
          </p:cNvSpPr>
          <p:nvPr>
            <p:ph type="sldNum" sz="quarter" idx="12"/>
          </p:nvPr>
        </p:nvSpPr>
        <p:spPr>
          <a:xfrm>
            <a:off x="160867" y="3246439"/>
            <a:ext cx="672957" cy="343768"/>
          </a:xfrm>
        </p:spPr>
        <p:txBody>
          <a:bodyPr vert="horz" lIns="91440" tIns="45720" rIns="91440" bIns="45720" rtlCol="0" anchor="ctr">
            <a:normAutofit/>
          </a:bodyPr>
          <a:lstStyle/>
          <a:p>
            <a:pPr algn="ctr">
              <a:spcAft>
                <a:spcPts val="600"/>
              </a:spcAft>
            </a:pPr>
            <a:fld id="{B5CEABB6-07DC-46E8-9B57-56EC44A396E5}" type="slidenum">
              <a:rPr lang="en-US" sz="1400"/>
              <a:pPr algn="ctr">
                <a:spcAft>
                  <a:spcPts val="600"/>
                </a:spcAft>
              </a:pPr>
              <a:t>15</a:t>
            </a:fld>
            <a:endParaRPr lang="en-US" sz="1400"/>
          </a:p>
        </p:txBody>
      </p:sp>
      <p:sp>
        <p:nvSpPr>
          <p:cNvPr id="37" name="Footer Placeholder 36">
            <a:extLst>
              <a:ext uri="{FF2B5EF4-FFF2-40B4-BE49-F238E27FC236}">
                <a16:creationId xmlns:a16="http://schemas.microsoft.com/office/drawing/2014/main" id="{8E5DF9FC-D709-4A4F-BA34-E6BD57C77F56}"/>
              </a:ext>
            </a:extLst>
          </p:cNvPr>
          <p:cNvSpPr>
            <a:spLocks noGrp="1"/>
          </p:cNvSpPr>
          <p:nvPr>
            <p:ph type="ftr" sz="quarter" idx="11"/>
          </p:nvPr>
        </p:nvSpPr>
        <p:spPr>
          <a:xfrm rot="5400000">
            <a:off x="-349845" y="5226028"/>
            <a:ext cx="1663495" cy="313512"/>
          </a:xfrm>
        </p:spPr>
        <p:txBody>
          <a:bodyPr vert="horz" lIns="91440" tIns="45720" rIns="91440" bIns="45720" rtlCol="0" anchor="ctr">
            <a:normAutofit/>
          </a:bodyPr>
          <a:lstStyle/>
          <a:p>
            <a:pPr algn="r">
              <a:spcAft>
                <a:spcPts val="600"/>
              </a:spcAft>
            </a:pPr>
            <a:r>
              <a:rPr lang="en-US" sz="900" kern="1200">
                <a:latin typeface="+mn-lt"/>
                <a:ea typeface="+mn-ea"/>
                <a:cs typeface="+mn-cs"/>
              </a:rPr>
              <a:t>SENIOR RESEARCH PROJECT</a:t>
            </a:r>
          </a:p>
        </p:txBody>
      </p:sp>
      <p:sp>
        <p:nvSpPr>
          <p:cNvPr id="96" name="Rectangle 95">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F25AFCA1-84AD-EBD0-08AA-C0B9045CFD3B}"/>
              </a:ext>
            </a:extLst>
          </p:cNvPr>
          <p:cNvPicPr>
            <a:picLocks noChangeAspect="1"/>
          </p:cNvPicPr>
          <p:nvPr/>
        </p:nvPicPr>
        <p:blipFill rotWithShape="1">
          <a:blip r:embed="rId2"/>
          <a:srcRect l="21960" t="25321" r="23697" b="10416"/>
          <a:stretch/>
        </p:blipFill>
        <p:spPr>
          <a:xfrm>
            <a:off x="4631306" y="0"/>
            <a:ext cx="7560694" cy="6858000"/>
          </a:xfrm>
          <a:prstGeom prst="rect">
            <a:avLst/>
          </a:prstGeom>
        </p:spPr>
      </p:pic>
    </p:spTree>
    <p:extLst>
      <p:ext uri="{BB962C8B-B14F-4D97-AF65-F5344CB8AC3E}">
        <p14:creationId xmlns:p14="http://schemas.microsoft.com/office/powerpoint/2010/main" val="4155753301"/>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042BC7E5-76DB-4826-8C07-4A49B6353F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479558"/>
            <a:ext cx="1861854" cy="717514"/>
            <a:chOff x="0" y="1479558"/>
            <a:chExt cx="1861854" cy="717514"/>
          </a:xfrm>
          <a:solidFill>
            <a:schemeClr val="bg1"/>
          </a:solidFill>
        </p:grpSpPr>
        <p:sp>
          <p:nvSpPr>
            <p:cNvPr id="14" name="Freeform: Shape 13">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5" name="Freeform: Shape 14">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17" name="Freeform: Shape 16">
            <a:extLst>
              <a:ext uri="{FF2B5EF4-FFF2-40B4-BE49-F238E27FC236}">
                <a16:creationId xmlns:a16="http://schemas.microsoft.com/office/drawing/2014/main" id="{498F8FF6-43B4-494A-AF8F-123A4983E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8992" y="-34538"/>
            <a:ext cx="6655405" cy="6335470"/>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2B06059C-C357-4011-82B9-9C01063013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5194" y="-23905"/>
            <a:ext cx="6705251" cy="6318526"/>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AFEC601-A132-47EE-B0C2-B38ACD9FC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6886" y="-23905"/>
            <a:ext cx="6705251" cy="6215019"/>
          </a:xfrm>
          <a:custGeom>
            <a:avLst/>
            <a:gdLst>
              <a:gd name="connsiteX0" fmla="*/ 1529549 w 6355652"/>
              <a:gd name="connsiteY0" fmla="*/ 0 h 5890980"/>
              <a:gd name="connsiteX1" fmla="*/ 4826104 w 6355652"/>
              <a:gd name="connsiteY1" fmla="*/ 0 h 5890980"/>
              <a:gd name="connsiteX2" fmla="*/ 4954579 w 6355652"/>
              <a:gd name="connsiteY2" fmla="*/ 78051 h 5890980"/>
              <a:gd name="connsiteX3" fmla="*/ 6355652 w 6355652"/>
              <a:gd name="connsiteY3" fmla="*/ 2713154 h 5890980"/>
              <a:gd name="connsiteX4" fmla="*/ 3177826 w 6355652"/>
              <a:gd name="connsiteY4" fmla="*/ 5890980 h 5890980"/>
              <a:gd name="connsiteX5" fmla="*/ 0 w 6355652"/>
              <a:gd name="connsiteY5" fmla="*/ 2713154 h 5890980"/>
              <a:gd name="connsiteX6" fmla="*/ 1401073 w 6355652"/>
              <a:gd name="connsiteY6" fmla="*/ 78051 h 58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2242409" y="895483"/>
            <a:ext cx="5786232" cy="3011190"/>
          </a:xfrm>
        </p:spPr>
        <p:txBody>
          <a:bodyPr vert="horz" lIns="91440" tIns="45720" rIns="91440" bIns="45720" rtlCol="0" anchor="b">
            <a:normAutofit/>
          </a:bodyPr>
          <a:lstStyle/>
          <a:p>
            <a:r>
              <a:rPr lang="en-US" sz="5400" kern="1200" dirty="0">
                <a:solidFill>
                  <a:schemeClr val="bg1"/>
                </a:solidFill>
                <a:latin typeface="+mj-lt"/>
                <a:ea typeface="+mj-ea"/>
                <a:cs typeface="+mj-cs"/>
              </a:rPr>
              <a:t>Questions?</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idx="1"/>
          </p:nvPr>
        </p:nvSpPr>
        <p:spPr>
          <a:xfrm>
            <a:off x="2466270" y="4142096"/>
            <a:ext cx="5338511" cy="1055142"/>
          </a:xfrm>
        </p:spPr>
        <p:txBody>
          <a:bodyPr vert="horz" lIns="91440" tIns="45720" rIns="91440" bIns="45720" rtlCol="0">
            <a:normAutofit/>
          </a:bodyPr>
          <a:lstStyle/>
          <a:p>
            <a:r>
              <a:rPr lang="en-US" sz="2000" kern="1200">
                <a:solidFill>
                  <a:schemeClr val="bg1"/>
                </a:solidFill>
                <a:latin typeface="+mn-lt"/>
                <a:ea typeface="+mn-ea"/>
                <a:cs typeface="+mn-cs"/>
              </a:rPr>
              <a:t>Zende Magloire</a:t>
            </a:r>
          </a:p>
        </p:txBody>
      </p:sp>
      <p:sp>
        <p:nvSpPr>
          <p:cNvPr id="23"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4716" y="188494"/>
            <a:ext cx="1048371" cy="104837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5" name="Graphic 212">
            <a:extLst>
              <a:ext uri="{FF2B5EF4-FFF2-40B4-BE49-F238E27FC236}">
                <a16:creationId xmlns:a16="http://schemas.microsoft.com/office/drawing/2014/main" id="{218E095B-4870-4AD5-9C41-C16D595235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4716" y="188494"/>
            <a:ext cx="1048371" cy="104837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7"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583101" y="3578317"/>
            <a:ext cx="1054466" cy="469689"/>
            <a:chOff x="9841624" y="4115729"/>
            <a:chExt cx="602169" cy="268223"/>
          </a:xfrm>
          <a:solidFill>
            <a:schemeClr val="bg1"/>
          </a:solidFill>
        </p:grpSpPr>
        <p:sp>
          <p:nvSpPr>
            <p:cNvPr id="28" name="Freeform: Shape 27">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4" name="Oval 33">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4525" y="4910353"/>
            <a:ext cx="468090" cy="46809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BE8CB2F0-2F5A-4EBD-B214-E0309C31F5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4525" y="4910353"/>
            <a:ext cx="468090" cy="468090"/>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Footer Placeholder 4">
            <a:extLst>
              <a:ext uri="{FF2B5EF4-FFF2-40B4-BE49-F238E27FC236}">
                <a16:creationId xmlns:a16="http://schemas.microsoft.com/office/drawing/2014/main" id="{D3D15052-8236-4F49-9521-4C0E2B4F4D0C}"/>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bg1"/>
                </a:solidFill>
                <a:latin typeface="+mn-lt"/>
                <a:ea typeface="+mn-ea"/>
                <a:cs typeface="+mn-cs"/>
              </a:rPr>
              <a:t>SENIOR RESEARCH PROJECT</a:t>
            </a:r>
          </a:p>
        </p:txBody>
      </p:sp>
      <p:sp>
        <p:nvSpPr>
          <p:cNvPr id="38" name="Freeform: Shape 37">
            <a:extLst>
              <a:ext uri="{FF2B5EF4-FFF2-40B4-BE49-F238E27FC236}">
                <a16:creationId xmlns:a16="http://schemas.microsoft.com/office/drawing/2014/main" id="{FFD3887D-244B-4EC4-9208-E304984C5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0" name="Freeform: Shape 39">
            <a:extLst>
              <a:ext uri="{FF2B5EF4-FFF2-40B4-BE49-F238E27FC236}">
                <a16:creationId xmlns:a16="http://schemas.microsoft.com/office/drawing/2014/main" id="{97224C31-855E-4593-8A58-5B2B0CC4F5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 name="Slide Number Placeholder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a:noFill/>
        </p:spPr>
        <p:txBody>
          <a:bodyPr vert="horz" lIns="91440" tIns="45720" rIns="91440" bIns="45720" rtlCol="0" anchor="ctr">
            <a:normAutofit/>
          </a:bodyPr>
          <a:lstStyle/>
          <a:p>
            <a:pPr>
              <a:spcAft>
                <a:spcPts val="600"/>
              </a:spcAft>
            </a:pPr>
            <a:fld id="{B5CEABB6-07DC-46E8-9B57-56EC44A396E5}" type="slidenum">
              <a:rPr lang="en-US">
                <a:solidFill>
                  <a:srgbClr val="000000"/>
                </a:solidFill>
              </a:rPr>
              <a:pPr>
                <a:spcAft>
                  <a:spcPts val="600"/>
                </a:spcAft>
              </a:pPr>
              <a:t>16</a:t>
            </a:fld>
            <a:endParaRPr lang="en-US">
              <a:solidFill>
                <a:srgbClr val="000000"/>
              </a:solidFill>
            </a:endParaRPr>
          </a:p>
        </p:txBody>
      </p:sp>
    </p:spTree>
    <p:extLst>
      <p:ext uri="{BB962C8B-B14F-4D97-AF65-F5344CB8AC3E}">
        <p14:creationId xmlns:p14="http://schemas.microsoft.com/office/powerpoint/2010/main" val="2271433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838200" y="448721"/>
            <a:ext cx="4707671" cy="1225650"/>
          </a:xfrm>
        </p:spPr>
        <p:txBody>
          <a:bodyPr vert="horz" lIns="91440" tIns="45720" rIns="91440" bIns="45720" rtlCol="0" anchor="b">
            <a:normAutofit/>
          </a:bodyPr>
          <a:lstStyle/>
          <a:p>
            <a:r>
              <a:rPr lang="en-US" sz="3800">
                <a:solidFill>
                  <a:schemeClr val="bg1"/>
                </a:solidFill>
              </a:rPr>
              <a:t>Purpose</a:t>
            </a:r>
          </a:p>
        </p:txBody>
      </p:sp>
      <p:cxnSp>
        <p:nvCxnSpPr>
          <p:cNvPr id="20" name="Straight Connector 19">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897769" y="1909192"/>
            <a:ext cx="4586513" cy="3647710"/>
          </a:xfrm>
        </p:spPr>
        <p:txBody>
          <a:bodyPr vert="horz" lIns="91440" tIns="45720" rIns="91440" bIns="45720" rtlCol="0">
            <a:normAutofit/>
          </a:bodyPr>
          <a:lstStyle/>
          <a:p>
            <a:pPr indent="-228600">
              <a:lnSpc>
                <a:spcPct val="90000"/>
              </a:lnSpc>
              <a:buFont typeface="Arial" panose="020B0604020202020204" pitchFamily="34" charset="0"/>
              <a:buChar char="•"/>
            </a:pPr>
            <a:r>
              <a:rPr lang="en-US" sz="2000" b="0" i="0">
                <a:solidFill>
                  <a:schemeClr val="bg1"/>
                </a:solidFill>
                <a:effectLst/>
              </a:rPr>
              <a:t>This initiative aims to revolutionize cybersecurity awareness through advanced automation provided by OpenAI. By offering personalized and interactive education, the goal is to equip individuals with practical cybersecurity skills, enabling proactive defense against digital threats.</a:t>
            </a:r>
            <a:endParaRPr lang="en-US" sz="2000">
              <a:solidFill>
                <a:schemeClr val="bg1"/>
              </a:solidFill>
            </a:endParaRPr>
          </a:p>
        </p:txBody>
      </p:sp>
      <p:cxnSp>
        <p:nvCxnSpPr>
          <p:cNvPr id="22" name="Straight Connector 21">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2374670" y="6356350"/>
            <a:ext cx="3945835" cy="365125"/>
          </a:xfrm>
        </p:spPr>
        <p:txBody>
          <a:bodyPr vert="horz" lIns="91440" tIns="45720" rIns="91440" bIns="45720" rtlCol="0" anchor="ctr">
            <a:normAutofit/>
          </a:bodyPr>
          <a:lstStyle/>
          <a:p>
            <a:pPr>
              <a:spcAft>
                <a:spcPts val="600"/>
              </a:spcAft>
              <a:defRPr/>
            </a:pPr>
            <a:r>
              <a:rPr lang="en-US" kern="1200">
                <a:solidFill>
                  <a:schemeClr val="bg1">
                    <a:lumMod val="50000"/>
                  </a:schemeClr>
                </a:solidFill>
                <a:latin typeface="Calibri" panose="020F0502020204030204"/>
                <a:ea typeface="+mn-ea"/>
                <a:cs typeface="+mn-cs"/>
              </a:rPr>
              <a:t>SENIOR RESEARCH PROJECT</a:t>
            </a:r>
          </a:p>
        </p:txBody>
      </p:sp>
      <p:pic>
        <p:nvPicPr>
          <p:cNvPr id="13" name="Picture Placeholder 12" descr="Cartoon a cartoon of a cat&#10;&#10;Description automatically generated">
            <a:extLst>
              <a:ext uri="{FF2B5EF4-FFF2-40B4-BE49-F238E27FC236}">
                <a16:creationId xmlns:a16="http://schemas.microsoft.com/office/drawing/2014/main" id="{5CD3C432-C70E-DCB1-B5C4-07B9124C57CC}"/>
              </a:ext>
            </a:extLst>
          </p:cNvPr>
          <p:cNvPicPr>
            <a:picLocks noGrp="1" noChangeAspect="1"/>
          </p:cNvPicPr>
          <p:nvPr>
            <p:ph type="pic" sz="quarter" idx="15"/>
          </p:nvPr>
        </p:nvPicPr>
        <p:blipFill rotWithShape="1">
          <a:blip r:embed="rId3"/>
          <a:srcRect l="-1" t="1330" r="-1" b="640"/>
          <a:stretch/>
        </p:blipFill>
        <p:spPr>
          <a:xfrm>
            <a:off x="6525453" y="0"/>
            <a:ext cx="5666547" cy="6858001"/>
          </a:xfrm>
          <a:prstGeom prst="rect">
            <a:avLst/>
          </a:prstGeom>
        </p:spPr>
      </p:pic>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9303026" y="6356350"/>
            <a:ext cx="2050774" cy="365125"/>
          </a:xfrm>
        </p:spPr>
        <p:txBody>
          <a:bodyPr vert="horz" lIns="91440" tIns="45720" rIns="91440" bIns="45720" rtlCol="0" anchor="ctr">
            <a:normAutofit/>
          </a:bodyPr>
          <a:lstStyle/>
          <a:p>
            <a:pPr>
              <a:spcAft>
                <a:spcPts val="600"/>
              </a:spcAft>
              <a:defRPr/>
            </a:pPr>
            <a:fld id="{19B51A1E-902D-48AF-9020-955120F399B6}" type="slidenum">
              <a:rPr lang="en-US">
                <a:solidFill>
                  <a:srgbClr val="FFFFFF"/>
                </a:solidFill>
                <a:latin typeface="Calibri" panose="020F0502020204030204"/>
              </a:rPr>
              <a:pPr>
                <a:spcAft>
                  <a:spcPts val="600"/>
                </a:spcAft>
                <a:defRPr/>
              </a:pPr>
              <a:t>2</a:t>
            </a:fld>
            <a:endParaRPr lang="en-US">
              <a:solidFill>
                <a:srgbClr val="FFFFFF"/>
              </a:solidFill>
              <a:latin typeface="Calibri" panose="020F0502020204030204"/>
            </a:endParaRPr>
          </a:p>
        </p:txBody>
      </p:sp>
    </p:spTree>
    <p:extLst>
      <p:ext uri="{BB962C8B-B14F-4D97-AF65-F5344CB8AC3E}">
        <p14:creationId xmlns:p14="http://schemas.microsoft.com/office/powerpoint/2010/main" val="1942026059"/>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34" name="Title 133">
            <a:extLst>
              <a:ext uri="{FF2B5EF4-FFF2-40B4-BE49-F238E27FC236}">
                <a16:creationId xmlns:a16="http://schemas.microsoft.com/office/drawing/2014/main" id="{2DEC2AB0-AD5D-23DE-B7FB-17CD20BB30C6}"/>
              </a:ext>
            </a:extLst>
          </p:cNvPr>
          <p:cNvSpPr>
            <a:spLocks noGrp="1"/>
          </p:cNvSpPr>
          <p:nvPr>
            <p:ph type="title"/>
          </p:nvPr>
        </p:nvSpPr>
        <p:spPr/>
        <p:txBody>
          <a:bodyPr/>
          <a:lstStyle/>
          <a:p>
            <a:r>
              <a:rPr lang="en-US" dirty="0"/>
              <a:t>Project timeline  </a:t>
            </a:r>
          </a:p>
        </p:txBody>
      </p:sp>
      <p:sp>
        <p:nvSpPr>
          <p:cNvPr id="135" name="Text Placeholder 134">
            <a:extLst>
              <a:ext uri="{FF2B5EF4-FFF2-40B4-BE49-F238E27FC236}">
                <a16:creationId xmlns:a16="http://schemas.microsoft.com/office/drawing/2014/main" id="{24F33FBC-ED8B-5877-6570-004051152FFB}"/>
              </a:ext>
            </a:extLst>
          </p:cNvPr>
          <p:cNvSpPr>
            <a:spLocks noGrp="1"/>
          </p:cNvSpPr>
          <p:nvPr>
            <p:ph type="body" sz="quarter" idx="13"/>
          </p:nvPr>
        </p:nvSpPr>
        <p:spPr/>
        <p:txBody>
          <a:bodyPr/>
          <a:lstStyle/>
          <a:p>
            <a:r>
              <a:rPr lang="en-US" dirty="0"/>
              <a:t>At-a-glance</a:t>
            </a:r>
          </a:p>
        </p:txBody>
      </p:sp>
      <p:pic>
        <p:nvPicPr>
          <p:cNvPr id="30" name="Picture Placeholder 157" descr="Cloud Icon">
            <a:extLst>
              <a:ext uri="{FF2B5EF4-FFF2-40B4-BE49-F238E27FC236}">
                <a16:creationId xmlns:a16="http://schemas.microsoft.com/office/drawing/2014/main" id="{413EA097-7B19-8BB7-BCF4-6FC6A0DDC321}"/>
              </a:ext>
            </a:extLst>
          </p:cNvPr>
          <p:cNvPicPr>
            <a:picLocks noGrp="1" noChangeAspect="1"/>
          </p:cNvPicPr>
          <p:nvPr>
            <p:ph type="pic" sz="quarter" idx="14"/>
          </p:nvPr>
        </p:nvPicPr>
        <p:blipFill>
          <a:blip r:embed="rId2">
            <a:extLst>
              <a:ext uri="{96DAC541-7B7A-43D3-8B79-37D633B846F1}">
                <asvg:svgBlip xmlns:asvg="http://schemas.microsoft.com/office/drawing/2016/SVG/main" r:embed="rId3"/>
              </a:ext>
            </a:extLst>
          </a:blip>
          <a:srcRect t="96" b="96"/>
          <a:stretch/>
        </p:blipFill>
        <p:spPr/>
      </p:pic>
      <p:sp>
        <p:nvSpPr>
          <p:cNvPr id="136" name="Text Placeholder 135">
            <a:extLst>
              <a:ext uri="{FF2B5EF4-FFF2-40B4-BE49-F238E27FC236}">
                <a16:creationId xmlns:a16="http://schemas.microsoft.com/office/drawing/2014/main" id="{9DAC9834-0E75-E542-2370-0FDBC1CC556B}"/>
              </a:ext>
            </a:extLst>
          </p:cNvPr>
          <p:cNvSpPr>
            <a:spLocks noGrp="1"/>
          </p:cNvSpPr>
          <p:nvPr>
            <p:ph type="body" sz="quarter" idx="15"/>
          </p:nvPr>
        </p:nvSpPr>
        <p:spPr/>
        <p:txBody>
          <a:bodyPr/>
          <a:lstStyle/>
          <a:p>
            <a:r>
              <a:rPr lang="en-US" dirty="0"/>
              <a:t>Initiation</a:t>
            </a:r>
          </a:p>
        </p:txBody>
      </p:sp>
      <p:sp>
        <p:nvSpPr>
          <p:cNvPr id="141" name="Text Placeholder 140">
            <a:extLst>
              <a:ext uri="{FF2B5EF4-FFF2-40B4-BE49-F238E27FC236}">
                <a16:creationId xmlns:a16="http://schemas.microsoft.com/office/drawing/2014/main" id="{3AB5C4FD-1C4E-72A5-479C-56B52402F1F1}"/>
              </a:ext>
            </a:extLst>
          </p:cNvPr>
          <p:cNvSpPr>
            <a:spLocks noGrp="1"/>
          </p:cNvSpPr>
          <p:nvPr>
            <p:ph type="body" sz="quarter" idx="20"/>
          </p:nvPr>
        </p:nvSpPr>
        <p:spPr/>
        <p:txBody>
          <a:bodyPr/>
          <a:lstStyle/>
          <a:p>
            <a:r>
              <a:rPr lang="en-US" dirty="0"/>
              <a:t>Defining the project scope, objectives, and deliverables.</a:t>
            </a:r>
          </a:p>
        </p:txBody>
      </p:sp>
      <p:sp>
        <p:nvSpPr>
          <p:cNvPr id="146" name="Text Placeholder 145">
            <a:extLst>
              <a:ext uri="{FF2B5EF4-FFF2-40B4-BE49-F238E27FC236}">
                <a16:creationId xmlns:a16="http://schemas.microsoft.com/office/drawing/2014/main" id="{F2A039BC-EA78-7EE5-5BCD-6445C12EFA5F}"/>
              </a:ext>
            </a:extLst>
          </p:cNvPr>
          <p:cNvSpPr>
            <a:spLocks noGrp="1"/>
          </p:cNvSpPr>
          <p:nvPr>
            <p:ph type="body" sz="quarter" idx="25"/>
          </p:nvPr>
        </p:nvSpPr>
        <p:spPr/>
        <p:txBody>
          <a:bodyPr/>
          <a:lstStyle/>
          <a:p>
            <a:r>
              <a:rPr lang="en-US" dirty="0"/>
              <a:t>Fall 2023</a:t>
            </a:r>
          </a:p>
        </p:txBody>
      </p:sp>
      <p:pic>
        <p:nvPicPr>
          <p:cNvPr id="90" name="Picture Placeholder 89" descr="3d Glasses outline">
            <a:extLst>
              <a:ext uri="{FF2B5EF4-FFF2-40B4-BE49-F238E27FC236}">
                <a16:creationId xmlns:a16="http://schemas.microsoft.com/office/drawing/2014/main" id="{A9898713-8A99-08D7-637C-53C4E2404ADF}"/>
              </a:ext>
            </a:extLst>
          </p:cNvPr>
          <p:cNvPicPr>
            <a:picLocks noGrp="1" noChangeAspect="1"/>
          </p:cNvPicPr>
          <p:nvPr>
            <p:ph type="pic" sz="quarter" idx="35"/>
          </p:nvPr>
        </p:nvPicPr>
        <p:blipFill>
          <a:blip r:embed="rId4">
            <a:extLst>
              <a:ext uri="{96DAC541-7B7A-43D3-8B79-37D633B846F1}">
                <asvg:svgBlip xmlns:asvg="http://schemas.microsoft.com/office/drawing/2016/SVG/main" r:embed="rId5"/>
              </a:ext>
            </a:extLst>
          </a:blip>
          <a:srcRect/>
          <a:stretch/>
        </p:blipFill>
        <p:spPr/>
      </p:pic>
      <p:sp>
        <p:nvSpPr>
          <p:cNvPr id="137" name="Text Placeholder 136">
            <a:extLst>
              <a:ext uri="{FF2B5EF4-FFF2-40B4-BE49-F238E27FC236}">
                <a16:creationId xmlns:a16="http://schemas.microsoft.com/office/drawing/2014/main" id="{7574CEC2-3920-9E1F-1DC2-7551B8D28131}"/>
              </a:ext>
            </a:extLst>
          </p:cNvPr>
          <p:cNvSpPr>
            <a:spLocks noGrp="1"/>
          </p:cNvSpPr>
          <p:nvPr>
            <p:ph type="body" sz="quarter" idx="16"/>
          </p:nvPr>
        </p:nvSpPr>
        <p:spPr/>
        <p:txBody>
          <a:bodyPr/>
          <a:lstStyle/>
          <a:p>
            <a:r>
              <a:rPr lang="en-US" dirty="0"/>
              <a:t>Validating</a:t>
            </a:r>
          </a:p>
        </p:txBody>
      </p:sp>
      <p:sp>
        <p:nvSpPr>
          <p:cNvPr id="142" name="Text Placeholder 141">
            <a:extLst>
              <a:ext uri="{FF2B5EF4-FFF2-40B4-BE49-F238E27FC236}">
                <a16:creationId xmlns:a16="http://schemas.microsoft.com/office/drawing/2014/main" id="{C759D89D-5722-47C0-8606-D901DEFAA891}"/>
              </a:ext>
            </a:extLst>
          </p:cNvPr>
          <p:cNvSpPr>
            <a:spLocks noGrp="1"/>
          </p:cNvSpPr>
          <p:nvPr>
            <p:ph type="body" sz="quarter" idx="21"/>
          </p:nvPr>
        </p:nvSpPr>
        <p:spPr/>
        <p:txBody>
          <a:bodyPr/>
          <a:lstStyle/>
          <a:p>
            <a:r>
              <a:rPr lang="en-US" dirty="0"/>
              <a:t>Detailed project plans created, including development of work breakdown structure.</a:t>
            </a:r>
          </a:p>
        </p:txBody>
      </p:sp>
      <p:sp>
        <p:nvSpPr>
          <p:cNvPr id="150" name="Text Placeholder 149">
            <a:extLst>
              <a:ext uri="{FF2B5EF4-FFF2-40B4-BE49-F238E27FC236}">
                <a16:creationId xmlns:a16="http://schemas.microsoft.com/office/drawing/2014/main" id="{B65663B2-F5C5-DC40-A432-3D454509513F}"/>
              </a:ext>
            </a:extLst>
          </p:cNvPr>
          <p:cNvSpPr>
            <a:spLocks noGrp="1"/>
          </p:cNvSpPr>
          <p:nvPr>
            <p:ph type="body" sz="quarter" idx="27"/>
          </p:nvPr>
        </p:nvSpPr>
        <p:spPr/>
        <p:txBody>
          <a:bodyPr/>
          <a:lstStyle/>
          <a:p>
            <a:r>
              <a:rPr lang="en-US" dirty="0"/>
              <a:t>Fall 2023</a:t>
            </a:r>
          </a:p>
        </p:txBody>
      </p:sp>
      <p:pic>
        <p:nvPicPr>
          <p:cNvPr id="119" name="Picture Placeholder 118" descr="Blueprint outline">
            <a:extLst>
              <a:ext uri="{FF2B5EF4-FFF2-40B4-BE49-F238E27FC236}">
                <a16:creationId xmlns:a16="http://schemas.microsoft.com/office/drawing/2014/main" id="{A934FCB9-7C01-1298-196C-DA9C13B08FAA}"/>
              </a:ext>
            </a:extLst>
          </p:cNvPr>
          <p:cNvPicPr>
            <a:picLocks noGrp="1" noChangeAspect="1"/>
          </p:cNvPicPr>
          <p:nvPr>
            <p:ph type="pic" sz="quarter" idx="36"/>
          </p:nvPr>
        </p:nvPicPr>
        <p:blipFill>
          <a:blip r:embed="rId6">
            <a:extLst>
              <a:ext uri="{96DAC541-7B7A-43D3-8B79-37D633B846F1}">
                <asvg:svgBlip xmlns:asvg="http://schemas.microsoft.com/office/drawing/2016/SVG/main" r:embed="rId7"/>
              </a:ext>
            </a:extLst>
          </a:blip>
          <a:srcRect/>
          <a:stretch/>
        </p:blipFill>
        <p:spPr/>
      </p:pic>
      <p:sp>
        <p:nvSpPr>
          <p:cNvPr id="138" name="Text Placeholder 137">
            <a:extLst>
              <a:ext uri="{FF2B5EF4-FFF2-40B4-BE49-F238E27FC236}">
                <a16:creationId xmlns:a16="http://schemas.microsoft.com/office/drawing/2014/main" id="{BEC632B1-B9E6-3EE9-91AC-C47F5219FE5B}"/>
              </a:ext>
            </a:extLst>
          </p:cNvPr>
          <p:cNvSpPr>
            <a:spLocks noGrp="1"/>
          </p:cNvSpPr>
          <p:nvPr>
            <p:ph type="body" sz="quarter" idx="17"/>
          </p:nvPr>
        </p:nvSpPr>
        <p:spPr>
          <a:xfrm>
            <a:off x="4953001" y="2556796"/>
            <a:ext cx="2406904" cy="381190"/>
          </a:xfrm>
        </p:spPr>
        <p:txBody>
          <a:bodyPr/>
          <a:lstStyle/>
          <a:p>
            <a:r>
              <a:rPr lang="en-US" dirty="0"/>
              <a:t>researching</a:t>
            </a:r>
          </a:p>
          <a:p>
            <a:endParaRPr lang="en-US" dirty="0"/>
          </a:p>
        </p:txBody>
      </p:sp>
      <p:sp>
        <p:nvSpPr>
          <p:cNvPr id="143" name="Text Placeholder 142">
            <a:extLst>
              <a:ext uri="{FF2B5EF4-FFF2-40B4-BE49-F238E27FC236}">
                <a16:creationId xmlns:a16="http://schemas.microsoft.com/office/drawing/2014/main" id="{CAC3E407-C96F-DE57-9910-64CBADB84364}"/>
              </a:ext>
            </a:extLst>
          </p:cNvPr>
          <p:cNvSpPr>
            <a:spLocks noGrp="1"/>
          </p:cNvSpPr>
          <p:nvPr>
            <p:ph type="body" sz="quarter" idx="22"/>
          </p:nvPr>
        </p:nvSpPr>
        <p:spPr/>
        <p:txBody>
          <a:bodyPr/>
          <a:lstStyle/>
          <a:p>
            <a:r>
              <a:rPr lang="en-US" dirty="0"/>
              <a:t>Conducting research on how to effectively execute the project.</a:t>
            </a:r>
          </a:p>
          <a:p>
            <a:endParaRPr lang="en-US" dirty="0"/>
          </a:p>
        </p:txBody>
      </p:sp>
      <p:sp>
        <p:nvSpPr>
          <p:cNvPr id="154" name="Text Placeholder 153">
            <a:extLst>
              <a:ext uri="{FF2B5EF4-FFF2-40B4-BE49-F238E27FC236}">
                <a16:creationId xmlns:a16="http://schemas.microsoft.com/office/drawing/2014/main" id="{15E6A12E-9690-FBD5-1CAE-8D37EC4CB35D}"/>
              </a:ext>
            </a:extLst>
          </p:cNvPr>
          <p:cNvSpPr>
            <a:spLocks noGrp="1"/>
          </p:cNvSpPr>
          <p:nvPr>
            <p:ph type="body" sz="quarter" idx="29"/>
          </p:nvPr>
        </p:nvSpPr>
        <p:spPr/>
        <p:txBody>
          <a:bodyPr/>
          <a:lstStyle/>
          <a:p>
            <a:r>
              <a:rPr lang="en-US" dirty="0"/>
              <a:t>Fall 2023</a:t>
            </a:r>
          </a:p>
        </p:txBody>
      </p:sp>
      <p:pic>
        <p:nvPicPr>
          <p:cNvPr id="120" name="Picture Placeholder 119" descr="Playbook outline">
            <a:extLst>
              <a:ext uri="{FF2B5EF4-FFF2-40B4-BE49-F238E27FC236}">
                <a16:creationId xmlns:a16="http://schemas.microsoft.com/office/drawing/2014/main" id="{AC7FDD67-FD6B-557E-102B-1F5EB87B3FD0}"/>
              </a:ext>
            </a:extLst>
          </p:cNvPr>
          <p:cNvPicPr>
            <a:picLocks noGrp="1" noChangeAspect="1"/>
          </p:cNvPicPr>
          <p:nvPr>
            <p:ph type="pic" sz="quarter" idx="37"/>
          </p:nvPr>
        </p:nvPicPr>
        <p:blipFill>
          <a:blip r:embed="rId8">
            <a:extLst>
              <a:ext uri="{96DAC541-7B7A-43D3-8B79-37D633B846F1}">
                <asvg:svgBlip xmlns:asvg="http://schemas.microsoft.com/office/drawing/2016/SVG/main" r:embed="rId9"/>
              </a:ext>
            </a:extLst>
          </a:blip>
          <a:srcRect/>
          <a:stretch/>
        </p:blipFill>
        <p:spPr/>
      </p:pic>
      <p:sp>
        <p:nvSpPr>
          <p:cNvPr id="139" name="Text Placeholder 138">
            <a:extLst>
              <a:ext uri="{FF2B5EF4-FFF2-40B4-BE49-F238E27FC236}">
                <a16:creationId xmlns:a16="http://schemas.microsoft.com/office/drawing/2014/main" id="{A1232BD9-9CC5-ECC6-760C-C0CE01229477}"/>
              </a:ext>
            </a:extLst>
          </p:cNvPr>
          <p:cNvSpPr>
            <a:spLocks noGrp="1"/>
          </p:cNvSpPr>
          <p:nvPr>
            <p:ph type="body" sz="quarter" idx="18"/>
          </p:nvPr>
        </p:nvSpPr>
        <p:spPr/>
        <p:txBody>
          <a:bodyPr/>
          <a:lstStyle/>
          <a:p>
            <a:r>
              <a:rPr lang="en-US" dirty="0"/>
              <a:t>Planning</a:t>
            </a:r>
          </a:p>
        </p:txBody>
      </p:sp>
      <p:sp>
        <p:nvSpPr>
          <p:cNvPr id="144" name="Text Placeholder 143">
            <a:extLst>
              <a:ext uri="{FF2B5EF4-FFF2-40B4-BE49-F238E27FC236}">
                <a16:creationId xmlns:a16="http://schemas.microsoft.com/office/drawing/2014/main" id="{CEAEE197-84A9-7E49-AC95-96B3645EA8CE}"/>
              </a:ext>
            </a:extLst>
          </p:cNvPr>
          <p:cNvSpPr>
            <a:spLocks noGrp="1"/>
          </p:cNvSpPr>
          <p:nvPr>
            <p:ph type="body" sz="quarter" idx="23"/>
          </p:nvPr>
        </p:nvSpPr>
        <p:spPr/>
        <p:txBody>
          <a:bodyPr/>
          <a:lstStyle/>
          <a:p>
            <a:r>
              <a:rPr lang="en-US" dirty="0"/>
              <a:t>Preparation to execute the project and put the plan into action.</a:t>
            </a:r>
          </a:p>
          <a:p>
            <a:endParaRPr lang="en-US" dirty="0"/>
          </a:p>
        </p:txBody>
      </p:sp>
      <p:sp>
        <p:nvSpPr>
          <p:cNvPr id="3" name="Text Placeholder 2">
            <a:extLst>
              <a:ext uri="{FF2B5EF4-FFF2-40B4-BE49-F238E27FC236}">
                <a16:creationId xmlns:a16="http://schemas.microsoft.com/office/drawing/2014/main" id="{AE0C1E7A-14B7-2A5F-ED27-B769CE05332C}"/>
              </a:ext>
            </a:extLst>
          </p:cNvPr>
          <p:cNvSpPr>
            <a:spLocks noGrp="1"/>
          </p:cNvSpPr>
          <p:nvPr>
            <p:ph type="body" sz="quarter" idx="31"/>
          </p:nvPr>
        </p:nvSpPr>
        <p:spPr/>
        <p:txBody>
          <a:bodyPr/>
          <a:lstStyle/>
          <a:p>
            <a:r>
              <a:rPr lang="en-US" dirty="0"/>
              <a:t>Fall 2023</a:t>
            </a:r>
          </a:p>
          <a:p>
            <a:endParaRPr lang="en-US" dirty="0"/>
          </a:p>
        </p:txBody>
      </p:sp>
      <p:pic>
        <p:nvPicPr>
          <p:cNvPr id="121" name="Picture Placeholder 120" descr="Continuous Improvement outline">
            <a:extLst>
              <a:ext uri="{FF2B5EF4-FFF2-40B4-BE49-F238E27FC236}">
                <a16:creationId xmlns:a16="http://schemas.microsoft.com/office/drawing/2014/main" id="{ECE2A6B8-4CDC-FC62-4720-88375F6083D2}"/>
              </a:ext>
            </a:extLst>
          </p:cNvPr>
          <p:cNvPicPr>
            <a:picLocks noGrp="1" noChangeAspect="1"/>
          </p:cNvPicPr>
          <p:nvPr>
            <p:ph type="pic" sz="quarter" idx="38"/>
          </p:nvPr>
        </p:nvPicPr>
        <p:blipFill>
          <a:blip r:embed="rId10">
            <a:extLst>
              <a:ext uri="{96DAC541-7B7A-43D3-8B79-37D633B846F1}">
                <asvg:svgBlip xmlns:asvg="http://schemas.microsoft.com/office/drawing/2016/SVG/main" r:embed="rId11"/>
              </a:ext>
            </a:extLst>
          </a:blip>
          <a:srcRect/>
          <a:stretch/>
        </p:blipFill>
        <p:spPr/>
      </p:pic>
      <p:sp>
        <p:nvSpPr>
          <p:cNvPr id="140" name="Text Placeholder 139">
            <a:extLst>
              <a:ext uri="{FF2B5EF4-FFF2-40B4-BE49-F238E27FC236}">
                <a16:creationId xmlns:a16="http://schemas.microsoft.com/office/drawing/2014/main" id="{F744DCC4-E9B7-1CE6-4798-D32E323FD0C4}"/>
              </a:ext>
            </a:extLst>
          </p:cNvPr>
          <p:cNvSpPr>
            <a:spLocks noGrp="1"/>
          </p:cNvSpPr>
          <p:nvPr>
            <p:ph type="body" sz="quarter" idx="19"/>
          </p:nvPr>
        </p:nvSpPr>
        <p:spPr>
          <a:xfrm>
            <a:off x="9235440" y="2554454"/>
            <a:ext cx="2662936" cy="490427"/>
          </a:xfrm>
        </p:spPr>
        <p:txBody>
          <a:bodyPr/>
          <a:lstStyle/>
          <a:p>
            <a:r>
              <a:rPr lang="en-US" dirty="0"/>
              <a:t>experimenting</a:t>
            </a:r>
          </a:p>
        </p:txBody>
      </p:sp>
      <p:sp>
        <p:nvSpPr>
          <p:cNvPr id="145" name="Text Placeholder 144">
            <a:extLst>
              <a:ext uri="{FF2B5EF4-FFF2-40B4-BE49-F238E27FC236}">
                <a16:creationId xmlns:a16="http://schemas.microsoft.com/office/drawing/2014/main" id="{5C53A9E8-67CB-044F-12C9-8C444FBC5E3A}"/>
              </a:ext>
            </a:extLst>
          </p:cNvPr>
          <p:cNvSpPr>
            <a:spLocks noGrp="1"/>
          </p:cNvSpPr>
          <p:nvPr>
            <p:ph type="body" sz="quarter" idx="24"/>
          </p:nvPr>
        </p:nvSpPr>
        <p:spPr/>
        <p:txBody>
          <a:bodyPr/>
          <a:lstStyle/>
          <a:p>
            <a:r>
              <a:rPr lang="en-US" dirty="0"/>
              <a:t>Experimenting with Chat-GPT and OpenAI playground and coding a comprehensive program.</a:t>
            </a:r>
          </a:p>
        </p:txBody>
      </p:sp>
      <p:sp>
        <p:nvSpPr>
          <p:cNvPr id="5" name="Text Placeholder 4">
            <a:extLst>
              <a:ext uri="{FF2B5EF4-FFF2-40B4-BE49-F238E27FC236}">
                <a16:creationId xmlns:a16="http://schemas.microsoft.com/office/drawing/2014/main" id="{9BA6A48B-402F-3D84-EFCE-8827F9A3AFC4}"/>
              </a:ext>
            </a:extLst>
          </p:cNvPr>
          <p:cNvSpPr>
            <a:spLocks noGrp="1"/>
          </p:cNvSpPr>
          <p:nvPr>
            <p:ph type="body" sz="quarter" idx="33"/>
          </p:nvPr>
        </p:nvSpPr>
        <p:spPr/>
        <p:txBody>
          <a:bodyPr/>
          <a:lstStyle/>
          <a:p>
            <a:r>
              <a:rPr lang="en-US" dirty="0"/>
              <a:t>Fall 2023</a:t>
            </a:r>
          </a:p>
          <a:p>
            <a:endParaRPr lang="en-US" dirty="0"/>
          </a:p>
        </p:txBody>
      </p:sp>
      <p:pic>
        <p:nvPicPr>
          <p:cNvPr id="122" name="Picture Placeholder 121" descr="Door Open outline">
            <a:extLst>
              <a:ext uri="{FF2B5EF4-FFF2-40B4-BE49-F238E27FC236}">
                <a16:creationId xmlns:a16="http://schemas.microsoft.com/office/drawing/2014/main" id="{D03F848E-1594-8E4D-2369-DF382495F443}"/>
              </a:ext>
            </a:extLst>
          </p:cNvPr>
          <p:cNvPicPr>
            <a:picLocks noGrp="1" noChangeAspect="1"/>
          </p:cNvPicPr>
          <p:nvPr>
            <p:ph type="pic" sz="quarter" idx="39"/>
          </p:nvPr>
        </p:nvPicPr>
        <p:blipFill>
          <a:blip r:embed="rId12">
            <a:extLst>
              <a:ext uri="{96DAC541-7B7A-43D3-8B79-37D633B846F1}">
                <asvg:svgBlip xmlns:asvg="http://schemas.microsoft.com/office/drawing/2016/SVG/main" r:embed="rId13"/>
              </a:ext>
            </a:extLst>
          </a:blip>
          <a:srcRect/>
          <a:stretch/>
        </p:blipFill>
        <p:spPr/>
      </p:pic>
      <p:sp>
        <p:nvSpPr>
          <p:cNvPr id="304" name="Slide Number Placeholder 303">
            <a:extLst>
              <a:ext uri="{FF2B5EF4-FFF2-40B4-BE49-F238E27FC236}">
                <a16:creationId xmlns:a16="http://schemas.microsoft.com/office/drawing/2014/main" id="{F5CF2189-9396-98CA-20BE-C96BEA962F0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Avenir Next LT Pro "/>
                <a:ea typeface="+mn-ea"/>
                <a:cs typeface="+mn-cs"/>
              </a:rPr>
              <a:t>0</a:t>
            </a:r>
            <a:fld id="{E6B975A5-EA91-314B-AF62-F6E264554D2F}" type="slidenum">
              <a:rPr kumimoji="0" lang="en-US" sz="1000" b="0" i="0" u="none" strike="noStrike" kern="1200" cap="none" spc="0" normalizeH="0" baseline="0" noProof="0" smtClean="0">
                <a:ln>
                  <a:noFill/>
                </a:ln>
                <a:solidFill>
                  <a:srgbClr val="000000"/>
                </a:solidFill>
                <a:effectLst/>
                <a:uLnTx/>
                <a:uFillTx/>
                <a:latin typeface="Avenir Next LT Pro "/>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000" b="0" i="0" u="none" strike="noStrike" kern="1200" cap="none" spc="0" normalizeH="0" baseline="0" noProof="0" dirty="0">
              <a:ln>
                <a:noFill/>
              </a:ln>
              <a:solidFill>
                <a:srgbClr val="000000"/>
              </a:solidFill>
              <a:effectLst/>
              <a:uLnTx/>
              <a:uFillTx/>
              <a:latin typeface="Avenir Next LT Pro "/>
              <a:ea typeface="+mn-ea"/>
              <a:cs typeface="+mn-cs"/>
            </a:endParaRPr>
          </a:p>
        </p:txBody>
      </p:sp>
      <p:cxnSp>
        <p:nvCxnSpPr>
          <p:cNvPr id="156" name="Straight Connector 155">
            <a:extLst>
              <a:ext uri="{FF2B5EF4-FFF2-40B4-BE49-F238E27FC236}">
                <a16:creationId xmlns:a16="http://schemas.microsoft.com/office/drawing/2014/main" id="{7178B4CA-AAA9-04D3-7DCC-9AF67D4B618B}"/>
              </a:ext>
              <a:ext uri="{C183D7F6-B498-43B3-948B-1728B52AA6E4}">
                <adec:decorative xmlns:adec="http://schemas.microsoft.com/office/drawing/2017/decorative" val="1"/>
              </a:ext>
            </a:extLst>
          </p:cNvPr>
          <p:cNvCxnSpPr>
            <a:cxnSpLocks/>
          </p:cNvCxnSpPr>
          <p:nvPr/>
        </p:nvCxnSpPr>
        <p:spPr>
          <a:xfrm>
            <a:off x="2199568" y="1475740"/>
            <a:ext cx="3291058" cy="0"/>
          </a:xfrm>
          <a:prstGeom prst="line">
            <a:avLst/>
          </a:prstGeom>
          <a:ln w="28575">
            <a:gradFill>
              <a:gsLst>
                <a:gs pos="0">
                  <a:schemeClr val="accent1"/>
                </a:gs>
                <a:gs pos="100000">
                  <a:schemeClr val="accent2">
                    <a:lumMod val="60000"/>
                    <a:lumOff val="40000"/>
                  </a:schemeClr>
                </a:gs>
              </a:gsLst>
              <a:lin ang="216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819872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C541B88-1AE9-40C3-AFD5-967787C19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E5F17139-31EE-46AC-B04F-DBBD852DD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89059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838200" y="1195697"/>
            <a:ext cx="3200400" cy="4238118"/>
          </a:xfrm>
        </p:spPr>
        <p:txBody>
          <a:bodyPr vert="horz" lIns="91440" tIns="45720" rIns="91440" bIns="45720" rtlCol="0" anchor="ctr">
            <a:normAutofit/>
          </a:bodyPr>
          <a:lstStyle/>
          <a:p>
            <a:pPr algn="l"/>
            <a:r>
              <a:rPr lang="en-US" kern="1200">
                <a:solidFill>
                  <a:schemeClr val="bg1"/>
                </a:solidFill>
                <a:latin typeface="+mj-lt"/>
                <a:ea typeface="+mj-ea"/>
                <a:cs typeface="+mj-cs"/>
              </a:rPr>
              <a:t>Initiating</a:t>
            </a:r>
          </a:p>
        </p:txBody>
      </p:sp>
      <p:grpSp>
        <p:nvGrpSpPr>
          <p:cNvPr id="33" name="Graphic 38">
            <a:extLst>
              <a:ext uri="{FF2B5EF4-FFF2-40B4-BE49-F238E27FC236}">
                <a16:creationId xmlns:a16="http://schemas.microsoft.com/office/drawing/2014/main" id="{7CF625D3-71A3-4F30-A096-8EF334E959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02912"/>
            <a:ext cx="1910252" cy="709660"/>
            <a:chOff x="2267504" y="2540250"/>
            <a:chExt cx="1990951" cy="739640"/>
          </a:xfrm>
          <a:solidFill>
            <a:schemeClr val="bg1"/>
          </a:solidFill>
        </p:grpSpPr>
        <p:sp>
          <p:nvSpPr>
            <p:cNvPr id="39" name="Freeform: Shape 38">
              <a:extLst>
                <a:ext uri="{FF2B5EF4-FFF2-40B4-BE49-F238E27FC236}">
                  <a16:creationId xmlns:a16="http://schemas.microsoft.com/office/drawing/2014/main" id="{C6754E2F-F56E-4BA3-99DD-8EBF110E3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24A69059-7C49-49C6-B071-F2A9B558E0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37" name="Oval 36">
            <a:extLst>
              <a:ext uri="{FF2B5EF4-FFF2-40B4-BE49-F238E27FC236}">
                <a16:creationId xmlns:a16="http://schemas.microsoft.com/office/drawing/2014/main" id="{89D16701-DA76-4F72-BB63-E2C3FFBDFE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260"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1CC28BE1-9DC6-43FE-9582-39F091098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260" y="4752208"/>
            <a:ext cx="365021" cy="36502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6" name="Graphic 4">
            <a:extLst>
              <a:ext uri="{FF2B5EF4-FFF2-40B4-BE49-F238E27FC236}">
                <a16:creationId xmlns:a16="http://schemas.microsoft.com/office/drawing/2014/main" id="{AF9AF3F3-CE0C-4125-BDD7-346487FA0B4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09667" y="5539935"/>
            <a:ext cx="975169" cy="975171"/>
            <a:chOff x="5829300" y="3162300"/>
            <a:chExt cx="532256" cy="532257"/>
          </a:xfrm>
          <a:solidFill>
            <a:schemeClr val="bg1"/>
          </a:solidFill>
        </p:grpSpPr>
        <p:sp>
          <p:nvSpPr>
            <p:cNvPr id="47" name="Freeform: Shape 46">
              <a:extLst>
                <a:ext uri="{FF2B5EF4-FFF2-40B4-BE49-F238E27FC236}">
                  <a16:creationId xmlns:a16="http://schemas.microsoft.com/office/drawing/2014/main" id="{B31DFBFA-CF4D-4940-9086-26F83E5C6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27854033-BD20-4C77-8C5B-048F4B3BDD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BC93AA74-BEB3-444F-835B-7AA6ECE61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F00DF1C9-6952-4704-B8B3-95406E18E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B34783FD-297C-40D2-964B-DBAE4DE28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DE621623-0357-4FD5-A1AC-400501025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024F346E-10A0-458F-A9CA-8C0079472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7937A2F7-01A9-47F3-BED6-B61D998408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5B44DAF8-5073-441A-82E1-180385D35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52B0413D-0E36-4A90-8E6A-9EDC676A60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86059ECF-0D50-48AD-B67A-645EC29D3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B394906F-6BF2-447E-9886-F12708E128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45EB96B-215A-4EBF-A594-2B08222339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sp>
        <p:nvSpPr>
          <p:cNvPr id="3" name="Content Placeholder 2">
            <a:extLst>
              <a:ext uri="{FF2B5EF4-FFF2-40B4-BE49-F238E27FC236}">
                <a16:creationId xmlns:a16="http://schemas.microsoft.com/office/drawing/2014/main" id="{D4A2EB3F-4D60-451F-8F45-7D6654D2FCD9}"/>
              </a:ext>
            </a:extLst>
          </p:cNvPr>
          <p:cNvSpPr>
            <a:spLocks/>
          </p:cNvSpPr>
          <p:nvPr/>
        </p:nvSpPr>
        <p:spPr>
          <a:xfrm>
            <a:off x="5484139" y="2682776"/>
            <a:ext cx="1728571" cy="1440476"/>
          </a:xfrm>
          <a:prstGeom prst="rect">
            <a:avLst/>
          </a:prstGeom>
        </p:spPr>
        <p:txBody>
          <a:bodyPr vert="horz" lIns="91440" tIns="45720" rIns="91440" bIns="45720" rtlCol="0" anchor="t">
            <a:noAutofit/>
          </a:bodyPr>
          <a:lstStyle/>
          <a:p>
            <a:pPr defTabSz="559575">
              <a:spcAft>
                <a:spcPts val="442"/>
              </a:spcAft>
            </a:pPr>
            <a:r>
              <a:rPr lang="en-US" sz="1600" kern="1200" dirty="0">
                <a:solidFill>
                  <a:srgbClr val="374151"/>
                </a:solidFill>
                <a:latin typeface="Söhne"/>
                <a:ea typeface="+mn-ea"/>
                <a:cs typeface="+mn-cs"/>
              </a:rPr>
              <a:t>Decision to move beyond passive learning methods such as cybersecurity videos.</a:t>
            </a:r>
          </a:p>
          <a:p>
            <a:pPr defTabSz="559575">
              <a:spcAft>
                <a:spcPts val="442"/>
              </a:spcAft>
            </a:pPr>
            <a:br>
              <a:rPr lang="en-US" sz="1600" kern="1200" dirty="0">
                <a:solidFill>
                  <a:schemeClr val="tx1"/>
                </a:solidFill>
                <a:latin typeface="+mn-lt"/>
                <a:ea typeface="+mn-ea"/>
                <a:cs typeface="+mn-cs"/>
              </a:rPr>
            </a:br>
            <a:endParaRPr lang="en-US" sz="1600" dirty="0"/>
          </a:p>
        </p:txBody>
      </p:sp>
      <p:sp>
        <p:nvSpPr>
          <p:cNvPr id="12" name="Content Placeholder 11">
            <a:extLst>
              <a:ext uri="{FF2B5EF4-FFF2-40B4-BE49-F238E27FC236}">
                <a16:creationId xmlns:a16="http://schemas.microsoft.com/office/drawing/2014/main" id="{9E1D7404-44B2-41E5-9B1C-26216EB1EC6C}"/>
              </a:ext>
            </a:extLst>
          </p:cNvPr>
          <p:cNvSpPr>
            <a:spLocks/>
          </p:cNvSpPr>
          <p:nvPr/>
        </p:nvSpPr>
        <p:spPr>
          <a:xfrm>
            <a:off x="7630447" y="2682776"/>
            <a:ext cx="1728571" cy="1440476"/>
          </a:xfrm>
          <a:prstGeom prst="rect">
            <a:avLst/>
          </a:prstGeom>
        </p:spPr>
        <p:txBody>
          <a:bodyPr>
            <a:normAutofit/>
          </a:bodyPr>
          <a:lstStyle/>
          <a:p>
            <a:pPr defTabSz="559575">
              <a:spcAft>
                <a:spcPts val="442"/>
              </a:spcAft>
            </a:pPr>
            <a:r>
              <a:rPr lang="en-US" sz="1400" kern="1200" dirty="0">
                <a:solidFill>
                  <a:srgbClr val="374151"/>
                </a:solidFill>
                <a:latin typeface="Söhne"/>
                <a:ea typeface="+mn-ea"/>
                <a:cs typeface="+mn-cs"/>
              </a:rPr>
              <a:t>Introducing the idea of personalized surveys and Chat-GPT generated questions for a more interactive approach.</a:t>
            </a:r>
            <a:endParaRPr lang="en-US" sz="1400" dirty="0"/>
          </a:p>
        </p:txBody>
      </p:sp>
      <p:sp>
        <p:nvSpPr>
          <p:cNvPr id="13" name="Content Placeholder 12">
            <a:extLst>
              <a:ext uri="{FF2B5EF4-FFF2-40B4-BE49-F238E27FC236}">
                <a16:creationId xmlns:a16="http://schemas.microsoft.com/office/drawing/2014/main" id="{391CD11A-AD36-4E45-855A-2546C295CEBC}"/>
              </a:ext>
            </a:extLst>
          </p:cNvPr>
          <p:cNvSpPr>
            <a:spLocks/>
          </p:cNvSpPr>
          <p:nvPr/>
        </p:nvSpPr>
        <p:spPr>
          <a:xfrm>
            <a:off x="9776757" y="2682776"/>
            <a:ext cx="1728571" cy="1440476"/>
          </a:xfrm>
          <a:prstGeom prst="rect">
            <a:avLst/>
          </a:prstGeom>
        </p:spPr>
        <p:txBody>
          <a:bodyPr>
            <a:normAutofit fontScale="92500" lnSpcReduction="20000"/>
          </a:bodyPr>
          <a:lstStyle/>
          <a:p>
            <a:pPr defTabSz="559575">
              <a:spcAft>
                <a:spcPts val="442"/>
              </a:spcAft>
            </a:pPr>
            <a:r>
              <a:rPr lang="en-US" sz="1600" kern="1200" dirty="0">
                <a:solidFill>
                  <a:srgbClr val="374151"/>
                </a:solidFill>
                <a:latin typeface="Söhne"/>
                <a:ea typeface="+mn-ea"/>
                <a:cs typeface="+mn-cs"/>
              </a:rPr>
              <a:t>Sought Dr. </a:t>
            </a:r>
            <a:r>
              <a:rPr lang="en-US" sz="1600" kern="1200" dirty="0" err="1">
                <a:solidFill>
                  <a:srgbClr val="374151"/>
                </a:solidFill>
                <a:latin typeface="Söhne"/>
                <a:ea typeface="+mn-ea"/>
                <a:cs typeface="+mn-cs"/>
              </a:rPr>
              <a:t>Eskenazi's</a:t>
            </a:r>
            <a:r>
              <a:rPr lang="en-US" sz="1600" kern="1200" dirty="0">
                <a:solidFill>
                  <a:srgbClr val="374151"/>
                </a:solidFill>
                <a:latin typeface="Söhne"/>
                <a:ea typeface="+mn-ea"/>
                <a:cs typeface="+mn-cs"/>
              </a:rPr>
              <a:t> insights on utilizing personalized surveys effectively.</a:t>
            </a:r>
          </a:p>
          <a:p>
            <a:pPr defTabSz="559575">
              <a:spcAft>
                <a:spcPts val="442"/>
              </a:spcAft>
            </a:pPr>
            <a:br>
              <a:rPr lang="en-US" sz="1102" kern="1200" dirty="0">
                <a:solidFill>
                  <a:schemeClr val="tx1"/>
                </a:solidFill>
                <a:latin typeface="+mn-lt"/>
                <a:ea typeface="+mn-ea"/>
                <a:cs typeface="+mn-cs"/>
              </a:rPr>
            </a:br>
            <a:endParaRPr lang="en-US" dirty="0"/>
          </a:p>
        </p:txBody>
      </p:sp>
      <p:sp>
        <p:nvSpPr>
          <p:cNvPr id="5" name="Footer Placeholder 4">
            <a:extLst>
              <a:ext uri="{FF2B5EF4-FFF2-40B4-BE49-F238E27FC236}">
                <a16:creationId xmlns:a16="http://schemas.microsoft.com/office/drawing/2014/main" id="{9EFDE0E2-B032-4403-9106-5A8349B45309}"/>
              </a:ext>
            </a:extLst>
          </p:cNvPr>
          <p:cNvSpPr>
            <a:spLocks/>
          </p:cNvSpPr>
          <p:nvPr/>
        </p:nvSpPr>
        <p:spPr>
          <a:xfrm>
            <a:off x="7176218" y="4452186"/>
            <a:ext cx="2592856" cy="230076"/>
          </a:xfrm>
          <a:prstGeom prst="rect">
            <a:avLst/>
          </a:prstGeom>
          <a:noFill/>
        </p:spPr>
        <p:txBody>
          <a:bodyPr/>
          <a:lstStyle/>
          <a:p>
            <a:pPr defTabSz="559575">
              <a:spcAft>
                <a:spcPts val="442"/>
              </a:spcAft>
            </a:pPr>
            <a:r>
              <a:rPr lang="en-ZA" sz="1102" kern="1200">
                <a:solidFill>
                  <a:schemeClr val="tx1"/>
                </a:solidFill>
                <a:latin typeface="+mn-lt"/>
                <a:ea typeface="+mn-ea"/>
                <a:cs typeface="+mn-cs"/>
              </a:rPr>
              <a:t>SENIOR RESEARCH PROJECT</a:t>
            </a:r>
            <a:endParaRPr lang="en-ZA"/>
          </a:p>
        </p:txBody>
      </p:sp>
      <p:sp>
        <p:nvSpPr>
          <p:cNvPr id="7" name="Slide Number Placeholder 6">
            <a:extLst>
              <a:ext uri="{FF2B5EF4-FFF2-40B4-BE49-F238E27FC236}">
                <a16:creationId xmlns:a16="http://schemas.microsoft.com/office/drawing/2014/main" id="{09DFFA6E-5749-4A02-AB2E-8856A55ED7B8}"/>
              </a:ext>
            </a:extLst>
          </p:cNvPr>
          <p:cNvSpPr>
            <a:spLocks/>
          </p:cNvSpPr>
          <p:nvPr/>
        </p:nvSpPr>
        <p:spPr>
          <a:xfrm>
            <a:off x="10057169" y="4452186"/>
            <a:ext cx="1728571" cy="230076"/>
          </a:xfrm>
          <a:prstGeom prst="rect">
            <a:avLst/>
          </a:prstGeom>
        </p:spPr>
        <p:txBody>
          <a:bodyPr/>
          <a:lstStyle/>
          <a:p>
            <a:pPr defTabSz="559575">
              <a:spcAft>
                <a:spcPts val="442"/>
              </a:spcAft>
            </a:pPr>
            <a:fld id="{B5CEABB6-07DC-46E8-9B57-56EC44A396E5}" type="slidenum">
              <a:rPr lang="en-US" sz="1102" kern="1200">
                <a:solidFill>
                  <a:schemeClr val="tx1"/>
                </a:solidFill>
                <a:latin typeface="+mn-lt"/>
                <a:ea typeface="+mn-ea"/>
                <a:cs typeface="+mn-cs"/>
              </a:rPr>
              <a:pPr defTabSz="559575">
                <a:spcAft>
                  <a:spcPts val="442"/>
                </a:spcAft>
              </a:pPr>
              <a:t>4</a:t>
            </a:fld>
            <a:endParaRPr lang="en-US"/>
          </a:p>
        </p:txBody>
      </p:sp>
      <p:pic>
        <p:nvPicPr>
          <p:cNvPr id="25" name="Graphic 24" descr="Thought bubble outline">
            <a:extLst>
              <a:ext uri="{FF2B5EF4-FFF2-40B4-BE49-F238E27FC236}">
                <a16:creationId xmlns:a16="http://schemas.microsoft.com/office/drawing/2014/main" id="{7E436211-2D54-47AE-BB55-F32290DDB594}"/>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6117468" y="2151627"/>
            <a:ext cx="460952" cy="460952"/>
          </a:xfrm>
          <a:prstGeom prst="rect">
            <a:avLst/>
          </a:prstGeom>
        </p:spPr>
      </p:pic>
      <p:pic>
        <p:nvPicPr>
          <p:cNvPr id="27" name="Graphic 26" descr="Lights On outline">
            <a:extLst>
              <a:ext uri="{FF2B5EF4-FFF2-40B4-BE49-F238E27FC236}">
                <a16:creationId xmlns:a16="http://schemas.microsoft.com/office/drawing/2014/main" id="{64F99BBE-1996-4227-A4DE-D13CD3514932}"/>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8264257" y="2165431"/>
            <a:ext cx="460952" cy="460952"/>
          </a:xfrm>
          <a:prstGeom prst="rect">
            <a:avLst/>
          </a:prstGeom>
        </p:spPr>
      </p:pic>
      <p:pic>
        <p:nvPicPr>
          <p:cNvPr id="29" name="Graphic 28" descr="Boardroom outline">
            <a:extLst>
              <a:ext uri="{FF2B5EF4-FFF2-40B4-BE49-F238E27FC236}">
                <a16:creationId xmlns:a16="http://schemas.microsoft.com/office/drawing/2014/main" id="{2EE071B9-4843-404F-95CC-3894A5FAD616}"/>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0410886" y="2173187"/>
            <a:ext cx="460952" cy="460952"/>
          </a:xfrm>
          <a:prstGeom prst="rect">
            <a:avLst/>
          </a:prstGeom>
        </p:spPr>
      </p:pic>
    </p:spTree>
    <p:extLst>
      <p:ext uri="{BB962C8B-B14F-4D97-AF65-F5344CB8AC3E}">
        <p14:creationId xmlns:p14="http://schemas.microsoft.com/office/powerpoint/2010/main" val="315389210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Freeform: Shape 59">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1" name="Rectangle 60">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4000" kern="1200">
                <a:solidFill>
                  <a:srgbClr val="FFFFFF"/>
                </a:solidFill>
                <a:latin typeface="+mj-lt"/>
                <a:ea typeface="+mj-ea"/>
                <a:cs typeface="+mj-cs"/>
              </a:rPr>
              <a:t>Validating</a:t>
            </a:r>
          </a:p>
        </p:txBody>
      </p:sp>
      <p:sp>
        <p:nvSpPr>
          <p:cNvPr id="3" name="Content Placeholder 2">
            <a:extLst>
              <a:ext uri="{FF2B5EF4-FFF2-40B4-BE49-F238E27FC236}">
                <a16:creationId xmlns:a16="http://schemas.microsoft.com/office/drawing/2014/main" id="{D4A2EB3F-4D60-451F-8F45-7D6654D2FCD9}"/>
              </a:ext>
            </a:extLst>
          </p:cNvPr>
          <p:cNvSpPr>
            <a:spLocks/>
          </p:cNvSpPr>
          <p:nvPr/>
        </p:nvSpPr>
        <p:spPr>
          <a:xfrm>
            <a:off x="4905052" y="2700680"/>
            <a:ext cx="1828756" cy="1523963"/>
          </a:xfrm>
          <a:prstGeom prst="rect">
            <a:avLst/>
          </a:prstGeom>
          <a:noFill/>
        </p:spPr>
        <p:txBody>
          <a:bodyPr vert="horz" lIns="91440" tIns="45720" rIns="91440" bIns="45720" rtlCol="0" anchor="t">
            <a:noAutofit/>
          </a:bodyPr>
          <a:lstStyle/>
          <a:p>
            <a:pPr defTabSz="603504">
              <a:spcAft>
                <a:spcPts val="450"/>
              </a:spcAft>
            </a:pPr>
            <a:r>
              <a:rPr lang="en-US" sz="1400" kern="1200" dirty="0">
                <a:solidFill>
                  <a:srgbClr val="374151"/>
                </a:solidFill>
                <a:latin typeface="Söhne"/>
                <a:ea typeface="+mn-ea"/>
                <a:cs typeface="+mn-cs"/>
              </a:rPr>
              <a:t>Unexpected discovery of the psychological aspect of the project.</a:t>
            </a:r>
          </a:p>
          <a:p>
            <a:pPr marL="188595" indent="-188595" defTabSz="603504">
              <a:spcAft>
                <a:spcPts val="450"/>
              </a:spcAft>
              <a:buFont typeface="Arial" panose="020B0604020202020204" pitchFamily="34" charset="0"/>
              <a:buChar char="•"/>
            </a:pPr>
            <a:r>
              <a:rPr lang="en-US" sz="1400" kern="1200" dirty="0">
                <a:solidFill>
                  <a:schemeClr val="tx1"/>
                </a:solidFill>
                <a:latin typeface="+mn-lt"/>
                <a:ea typeface="+mn-ea"/>
                <a:cs typeface="+mn-cs"/>
              </a:rPr>
              <a:t>Hypothesis</a:t>
            </a:r>
          </a:p>
          <a:p>
            <a:pPr marL="188595" indent="-188595" defTabSz="603504">
              <a:spcAft>
                <a:spcPts val="450"/>
              </a:spcAft>
              <a:buFont typeface="Arial" panose="020B0604020202020204" pitchFamily="34" charset="0"/>
              <a:buChar char="•"/>
            </a:pPr>
            <a:r>
              <a:rPr lang="en-US" sz="1400" kern="1200" dirty="0">
                <a:solidFill>
                  <a:schemeClr val="tx1"/>
                </a:solidFill>
                <a:latin typeface="+mn-lt"/>
                <a:ea typeface="+mn-ea"/>
                <a:cs typeface="+mn-cs"/>
              </a:rPr>
              <a:t>Control group</a:t>
            </a:r>
          </a:p>
          <a:p>
            <a:pPr marL="188595" indent="-188595" defTabSz="603504">
              <a:spcAft>
                <a:spcPts val="450"/>
              </a:spcAft>
              <a:buFont typeface="Arial" panose="020B0604020202020204" pitchFamily="34" charset="0"/>
              <a:buChar char="•"/>
            </a:pPr>
            <a:r>
              <a:rPr lang="en-US" sz="1400" kern="1200" dirty="0">
                <a:solidFill>
                  <a:schemeClr val="tx1"/>
                </a:solidFill>
                <a:latin typeface="+mn-lt"/>
                <a:ea typeface="+mn-ea"/>
                <a:cs typeface="+mn-cs"/>
              </a:rPr>
              <a:t>Measurements </a:t>
            </a:r>
            <a:endParaRPr lang="en-US" sz="1400" dirty="0"/>
          </a:p>
        </p:txBody>
      </p:sp>
      <p:sp>
        <p:nvSpPr>
          <p:cNvPr id="12" name="Content Placeholder 11">
            <a:extLst>
              <a:ext uri="{FF2B5EF4-FFF2-40B4-BE49-F238E27FC236}">
                <a16:creationId xmlns:a16="http://schemas.microsoft.com/office/drawing/2014/main" id="{9E1D7404-44B2-41E5-9B1C-26216EB1EC6C}"/>
              </a:ext>
            </a:extLst>
          </p:cNvPr>
          <p:cNvSpPr>
            <a:spLocks/>
          </p:cNvSpPr>
          <p:nvPr/>
        </p:nvSpPr>
        <p:spPr>
          <a:xfrm>
            <a:off x="7175758" y="2700680"/>
            <a:ext cx="1828756" cy="1784234"/>
          </a:xfrm>
          <a:prstGeom prst="rect">
            <a:avLst/>
          </a:prstGeom>
          <a:noFill/>
        </p:spPr>
        <p:txBody>
          <a:bodyPr>
            <a:normAutofit fontScale="77500" lnSpcReduction="20000"/>
          </a:bodyPr>
          <a:lstStyle/>
          <a:p>
            <a:pPr defTabSz="603504">
              <a:spcAft>
                <a:spcPts val="450"/>
              </a:spcAft>
            </a:pPr>
            <a:r>
              <a:rPr lang="en-US" kern="1200" dirty="0">
                <a:solidFill>
                  <a:srgbClr val="374151"/>
                </a:solidFill>
                <a:latin typeface="Söhne"/>
                <a:ea typeface="+mn-ea"/>
                <a:cs typeface="+mn-cs"/>
              </a:rPr>
              <a:t>Subsequent meeting with Dr. Plante and Dr. </a:t>
            </a:r>
            <a:r>
              <a:rPr lang="en-US" kern="1200" dirty="0" err="1">
                <a:solidFill>
                  <a:srgbClr val="374151"/>
                </a:solidFill>
                <a:latin typeface="Söhne"/>
                <a:ea typeface="+mn-ea"/>
                <a:cs typeface="+mn-cs"/>
              </a:rPr>
              <a:t>Scarlato</a:t>
            </a:r>
            <a:r>
              <a:rPr lang="en-US" kern="1200" dirty="0">
                <a:solidFill>
                  <a:srgbClr val="374151"/>
                </a:solidFill>
                <a:latin typeface="Söhne"/>
                <a:ea typeface="+mn-ea"/>
                <a:cs typeface="+mn-cs"/>
              </a:rPr>
              <a:t> </a:t>
            </a:r>
            <a:r>
              <a:rPr lang="en-US" kern="1200" dirty="0">
                <a:solidFill>
                  <a:schemeClr val="tx1"/>
                </a:solidFill>
                <a:latin typeface="+mn-lt"/>
                <a:ea typeface="+mn-ea"/>
                <a:cs typeface="+mn-cs"/>
              </a:rPr>
              <a:t>to discuss new findings and the way forward.</a:t>
            </a:r>
          </a:p>
          <a:p>
            <a:pPr marL="188595" indent="-188595" defTabSz="603504">
              <a:spcAft>
                <a:spcPts val="450"/>
              </a:spcAft>
              <a:buFont typeface="Arial" panose="020B0604020202020204" pitchFamily="34" charset="0"/>
              <a:buChar char="•"/>
            </a:pPr>
            <a:r>
              <a:rPr lang="en-US" kern="1200" dirty="0">
                <a:solidFill>
                  <a:schemeClr val="tx1"/>
                </a:solidFill>
                <a:latin typeface="+mn-lt"/>
                <a:ea typeface="+mn-ea"/>
                <a:cs typeface="+mn-cs"/>
              </a:rPr>
              <a:t>Hypotheses</a:t>
            </a:r>
          </a:p>
          <a:p>
            <a:pPr marL="188595" indent="-188595" defTabSz="603504">
              <a:spcAft>
                <a:spcPts val="450"/>
              </a:spcAft>
              <a:buFont typeface="Arial" panose="020B0604020202020204" pitchFamily="34" charset="0"/>
              <a:buChar char="•"/>
            </a:pPr>
            <a:r>
              <a:rPr lang="en-US" kern="1200" dirty="0">
                <a:solidFill>
                  <a:schemeClr val="tx1"/>
                </a:solidFill>
                <a:latin typeface="+mn-lt"/>
                <a:ea typeface="+mn-ea"/>
                <a:cs typeface="+mn-cs"/>
              </a:rPr>
              <a:t>Population</a:t>
            </a:r>
          </a:p>
          <a:p>
            <a:pPr marL="188595" indent="-188595" defTabSz="603504">
              <a:spcAft>
                <a:spcPts val="450"/>
              </a:spcAft>
              <a:buFont typeface="Arial" panose="020B0604020202020204" pitchFamily="34" charset="0"/>
              <a:buChar char="•"/>
            </a:pPr>
            <a:r>
              <a:rPr lang="en-US" kern="1200" dirty="0">
                <a:solidFill>
                  <a:schemeClr val="tx1"/>
                </a:solidFill>
                <a:latin typeface="+mn-lt"/>
                <a:ea typeface="+mn-ea"/>
                <a:cs typeface="+mn-cs"/>
              </a:rPr>
              <a:t>Participation</a:t>
            </a:r>
          </a:p>
          <a:p>
            <a:pPr>
              <a:spcAft>
                <a:spcPts val="600"/>
              </a:spcAft>
            </a:pPr>
            <a:endParaRPr lang="en-US" dirty="0"/>
          </a:p>
        </p:txBody>
      </p:sp>
      <p:sp>
        <p:nvSpPr>
          <p:cNvPr id="13" name="Content Placeholder 12">
            <a:extLst>
              <a:ext uri="{FF2B5EF4-FFF2-40B4-BE49-F238E27FC236}">
                <a16:creationId xmlns:a16="http://schemas.microsoft.com/office/drawing/2014/main" id="{391CD11A-AD36-4E45-855A-2546C295CEBC}"/>
              </a:ext>
            </a:extLst>
          </p:cNvPr>
          <p:cNvSpPr>
            <a:spLocks/>
          </p:cNvSpPr>
          <p:nvPr/>
        </p:nvSpPr>
        <p:spPr>
          <a:xfrm>
            <a:off x="9446464" y="2700679"/>
            <a:ext cx="1828756" cy="1893091"/>
          </a:xfrm>
          <a:prstGeom prst="rect">
            <a:avLst/>
          </a:prstGeom>
          <a:noFill/>
        </p:spPr>
        <p:txBody>
          <a:bodyPr>
            <a:normAutofit lnSpcReduction="10000"/>
          </a:bodyPr>
          <a:lstStyle/>
          <a:p>
            <a:pPr defTabSz="603504" fontAlgn="base">
              <a:spcAft>
                <a:spcPts val="450"/>
              </a:spcAft>
            </a:pPr>
            <a:r>
              <a:rPr lang="en-US" sz="1400" kern="1200" dirty="0">
                <a:solidFill>
                  <a:schemeClr val="tx1"/>
                </a:solidFill>
                <a:latin typeface="+mn-lt"/>
                <a:ea typeface="+mn-ea"/>
                <a:cs typeface="+mn-cs"/>
              </a:rPr>
              <a:t>Follow-up meeting with Dr. Plante and Dr. </a:t>
            </a:r>
            <a:r>
              <a:rPr lang="en-US" sz="1400" kern="1200" dirty="0" err="1">
                <a:solidFill>
                  <a:schemeClr val="tx1"/>
                </a:solidFill>
                <a:latin typeface="+mn-lt"/>
                <a:ea typeface="+mn-ea"/>
                <a:cs typeface="+mn-cs"/>
              </a:rPr>
              <a:t>Eskenazi</a:t>
            </a:r>
            <a:r>
              <a:rPr lang="en-US" sz="1400" kern="1200" dirty="0">
                <a:solidFill>
                  <a:schemeClr val="tx1"/>
                </a:solidFill>
                <a:latin typeface="+mn-lt"/>
                <a:ea typeface="+mn-ea"/>
                <a:cs typeface="+mn-cs"/>
              </a:rPr>
              <a:t> to discuss new concerns and finalize the next few steps.</a:t>
            </a:r>
          </a:p>
          <a:p>
            <a:pPr marL="188595" indent="-188595" defTabSz="603504" fontAlgn="base">
              <a:spcAft>
                <a:spcPts val="450"/>
              </a:spcAft>
              <a:buFont typeface="Arial" panose="020B0604020202020204" pitchFamily="34" charset="0"/>
              <a:buChar char="•"/>
            </a:pPr>
            <a:r>
              <a:rPr lang="en-US" sz="1400" kern="1200" dirty="0">
                <a:solidFill>
                  <a:schemeClr val="tx1"/>
                </a:solidFill>
                <a:latin typeface="+mn-lt"/>
                <a:ea typeface="+mn-ea"/>
                <a:cs typeface="+mn-cs"/>
              </a:rPr>
              <a:t>Hypothesis</a:t>
            </a:r>
          </a:p>
          <a:p>
            <a:pPr marL="188595" indent="-188595" defTabSz="603504" fontAlgn="base">
              <a:spcAft>
                <a:spcPts val="450"/>
              </a:spcAft>
              <a:buFont typeface="Arial" panose="020B0604020202020204" pitchFamily="34" charset="0"/>
              <a:buChar char="•"/>
            </a:pPr>
            <a:r>
              <a:rPr lang="en-US" sz="1400" kern="1200" dirty="0">
                <a:solidFill>
                  <a:schemeClr val="tx1"/>
                </a:solidFill>
                <a:latin typeface="+mn-lt"/>
                <a:ea typeface="+mn-ea"/>
                <a:cs typeface="+mn-cs"/>
              </a:rPr>
              <a:t>SONA</a:t>
            </a:r>
          </a:p>
          <a:p>
            <a:pPr marL="285750" indent="-285750" fontAlgn="base">
              <a:spcAft>
                <a:spcPts val="600"/>
              </a:spcAft>
              <a:buFont typeface="Arial" panose="020B0604020202020204" pitchFamily="34" charset="0"/>
              <a:buChar char="•"/>
            </a:pPr>
            <a:endParaRPr lang="en-US" dirty="0"/>
          </a:p>
        </p:txBody>
      </p:sp>
      <p:sp>
        <p:nvSpPr>
          <p:cNvPr id="5" name="Footer Placeholder 4">
            <a:extLst>
              <a:ext uri="{FF2B5EF4-FFF2-40B4-BE49-F238E27FC236}">
                <a16:creationId xmlns:a16="http://schemas.microsoft.com/office/drawing/2014/main" id="{9EFDE0E2-B032-4403-9106-5A8349B45309}"/>
              </a:ext>
            </a:extLst>
          </p:cNvPr>
          <p:cNvSpPr>
            <a:spLocks/>
          </p:cNvSpPr>
          <p:nvPr/>
        </p:nvSpPr>
        <p:spPr>
          <a:xfrm>
            <a:off x="6718569" y="4794370"/>
            <a:ext cx="2743134" cy="243411"/>
          </a:xfrm>
          <a:prstGeom prst="rect">
            <a:avLst/>
          </a:prstGeom>
          <a:noFill/>
        </p:spPr>
        <p:txBody>
          <a:bodyPr/>
          <a:lstStyle/>
          <a:p>
            <a:pPr defTabSz="603504">
              <a:spcAft>
                <a:spcPts val="450"/>
              </a:spcAft>
            </a:pPr>
            <a:r>
              <a:rPr lang="en-ZA" sz="1188" kern="1200" dirty="0">
                <a:solidFill>
                  <a:schemeClr val="tx1"/>
                </a:solidFill>
                <a:latin typeface="+mn-lt"/>
                <a:ea typeface="+mn-ea"/>
                <a:cs typeface="+mn-cs"/>
              </a:rPr>
              <a:t>SENIOR RESEARCH PROJECT</a:t>
            </a:r>
            <a:endParaRPr lang="en-ZA" dirty="0"/>
          </a:p>
        </p:txBody>
      </p:sp>
      <p:sp>
        <p:nvSpPr>
          <p:cNvPr id="7" name="Slide Number Placeholder 6">
            <a:extLst>
              <a:ext uri="{FF2B5EF4-FFF2-40B4-BE49-F238E27FC236}">
                <a16:creationId xmlns:a16="http://schemas.microsoft.com/office/drawing/2014/main" id="{09DFFA6E-5749-4A02-AB2E-8856A55ED7B8}"/>
              </a:ext>
            </a:extLst>
          </p:cNvPr>
          <p:cNvSpPr>
            <a:spLocks/>
          </p:cNvSpPr>
          <p:nvPr/>
        </p:nvSpPr>
        <p:spPr>
          <a:xfrm>
            <a:off x="9912473" y="4794369"/>
            <a:ext cx="1828756" cy="243411"/>
          </a:xfrm>
          <a:prstGeom prst="rect">
            <a:avLst/>
          </a:prstGeom>
        </p:spPr>
        <p:txBody>
          <a:bodyPr/>
          <a:lstStyle/>
          <a:p>
            <a:pPr defTabSz="603504">
              <a:spcAft>
                <a:spcPts val="450"/>
              </a:spcAft>
            </a:pPr>
            <a:fld id="{B5CEABB6-07DC-46E8-9B57-56EC44A396E5}" type="slidenum">
              <a:rPr lang="en-US" sz="1188" kern="1200">
                <a:solidFill>
                  <a:schemeClr val="tx1"/>
                </a:solidFill>
                <a:latin typeface="+mn-lt"/>
                <a:ea typeface="+mn-ea"/>
                <a:cs typeface="+mn-cs"/>
              </a:rPr>
              <a:pPr defTabSz="603504">
                <a:spcAft>
                  <a:spcPts val="450"/>
                </a:spcAft>
              </a:pPr>
              <a:t>5</a:t>
            </a:fld>
            <a:endParaRPr lang="en-US" dirty="0"/>
          </a:p>
        </p:txBody>
      </p:sp>
      <p:pic>
        <p:nvPicPr>
          <p:cNvPr id="25" name="Graphic 24" descr="Lost with solid fill">
            <a:extLst>
              <a:ext uri="{FF2B5EF4-FFF2-40B4-BE49-F238E27FC236}">
                <a16:creationId xmlns:a16="http://schemas.microsoft.com/office/drawing/2014/main" id="{7E436211-2D54-47AE-BB55-F32290DDB594}"/>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5575088" y="2138746"/>
            <a:ext cx="487668" cy="487668"/>
          </a:xfrm>
          <a:prstGeom prst="rect">
            <a:avLst/>
          </a:prstGeom>
        </p:spPr>
      </p:pic>
      <p:pic>
        <p:nvPicPr>
          <p:cNvPr id="27" name="Graphic 26" descr="Meeting with solid fill">
            <a:extLst>
              <a:ext uri="{FF2B5EF4-FFF2-40B4-BE49-F238E27FC236}">
                <a16:creationId xmlns:a16="http://schemas.microsoft.com/office/drawing/2014/main" id="{64F99BBE-1996-4227-A4DE-D13CD3514932}"/>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7846302" y="2153351"/>
            <a:ext cx="487668" cy="487668"/>
          </a:xfrm>
          <a:prstGeom prst="rect">
            <a:avLst/>
          </a:prstGeom>
        </p:spPr>
      </p:pic>
      <p:pic>
        <p:nvPicPr>
          <p:cNvPr id="29" name="Graphic 28" descr="Online meeting outline">
            <a:extLst>
              <a:ext uri="{FF2B5EF4-FFF2-40B4-BE49-F238E27FC236}">
                <a16:creationId xmlns:a16="http://schemas.microsoft.com/office/drawing/2014/main" id="{2EE071B9-4843-404F-95CC-3894A5FAD616}"/>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0117346" y="2161556"/>
            <a:ext cx="487668" cy="487668"/>
          </a:xfrm>
          <a:prstGeom prst="rect">
            <a:avLst/>
          </a:prstGeom>
        </p:spPr>
      </p:pic>
    </p:spTree>
    <p:extLst>
      <p:ext uri="{BB962C8B-B14F-4D97-AF65-F5344CB8AC3E}">
        <p14:creationId xmlns:p14="http://schemas.microsoft.com/office/powerpoint/2010/main" val="4162352839"/>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4" name="Rectangle 133">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38193" y="0"/>
            <a:ext cx="8453797"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4067739"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6CD904-BB7D-A371-F242-06AF42AB0389}"/>
              </a:ext>
            </a:extLst>
          </p:cNvPr>
          <p:cNvSpPr>
            <a:spLocks noGrp="1"/>
          </p:cNvSpPr>
          <p:nvPr>
            <p:ph type="title"/>
          </p:nvPr>
        </p:nvSpPr>
        <p:spPr>
          <a:xfrm>
            <a:off x="1156852" y="637763"/>
            <a:ext cx="2568804" cy="1631641"/>
          </a:xfrm>
        </p:spPr>
        <p:txBody>
          <a:bodyPr vert="horz" lIns="91440" tIns="45720" rIns="91440" bIns="45720" rtlCol="0" anchor="t">
            <a:normAutofit/>
          </a:bodyPr>
          <a:lstStyle/>
          <a:p>
            <a:r>
              <a:rPr lang="en-US" sz="3200">
                <a:solidFill>
                  <a:schemeClr val="bg1"/>
                </a:solidFill>
              </a:rPr>
              <a:t>Researching</a:t>
            </a:r>
          </a:p>
        </p:txBody>
      </p:sp>
      <p:sp>
        <p:nvSpPr>
          <p:cNvPr id="138" name="Rectangle 137">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2" y="2794337"/>
            <a:ext cx="457200"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a:extLst>
              <a:ext uri="{FF2B5EF4-FFF2-40B4-BE49-F238E27FC236}">
                <a16:creationId xmlns:a16="http://schemas.microsoft.com/office/drawing/2014/main" id="{26E0953E-46B9-88C8-FF4A-6EBEA842B66C}"/>
              </a:ext>
            </a:extLst>
          </p:cNvPr>
          <p:cNvSpPr>
            <a:spLocks noGrp="1"/>
          </p:cNvSpPr>
          <p:nvPr>
            <p:ph type="sldNum" sz="quarter" idx="12"/>
          </p:nvPr>
        </p:nvSpPr>
        <p:spPr>
          <a:xfrm>
            <a:off x="160867" y="3246439"/>
            <a:ext cx="672957" cy="343768"/>
          </a:xfrm>
        </p:spPr>
        <p:txBody>
          <a:bodyPr vert="horz" lIns="91440" tIns="45720" rIns="91440" bIns="45720" rtlCol="0" anchor="ctr">
            <a:normAutofit/>
          </a:bodyPr>
          <a:lstStyle/>
          <a:p>
            <a:pPr algn="ctr">
              <a:spcAft>
                <a:spcPts val="600"/>
              </a:spcAft>
              <a:defRPr/>
            </a:pPr>
            <a:fld id="{B5CEABB6-07DC-46E8-9B57-56EC44A396E5}" type="slidenum">
              <a:rPr lang="en-US" sz="1400">
                <a:solidFill>
                  <a:schemeClr val="bg1"/>
                </a:solidFill>
                <a:latin typeface="Calibri" panose="020F0502020204030204"/>
              </a:rPr>
              <a:pPr algn="ctr">
                <a:spcAft>
                  <a:spcPts val="600"/>
                </a:spcAft>
                <a:defRPr/>
              </a:pPr>
              <a:t>6</a:t>
            </a:fld>
            <a:endParaRPr lang="en-US" sz="1400">
              <a:solidFill>
                <a:schemeClr val="bg1"/>
              </a:solidFill>
              <a:latin typeface="Calibri" panose="020F0502020204030204"/>
            </a:endParaRPr>
          </a:p>
        </p:txBody>
      </p:sp>
      <p:sp>
        <p:nvSpPr>
          <p:cNvPr id="6" name="Footer Placeholder 5">
            <a:extLst>
              <a:ext uri="{FF2B5EF4-FFF2-40B4-BE49-F238E27FC236}">
                <a16:creationId xmlns:a16="http://schemas.microsoft.com/office/drawing/2014/main" id="{4F51A8CC-AC67-EFBE-99D9-CF159D93BC08}"/>
              </a:ext>
            </a:extLst>
          </p:cNvPr>
          <p:cNvSpPr>
            <a:spLocks noGrp="1"/>
          </p:cNvSpPr>
          <p:nvPr>
            <p:ph type="ftr" sz="quarter" idx="11"/>
          </p:nvPr>
        </p:nvSpPr>
        <p:spPr>
          <a:xfrm rot="5400000">
            <a:off x="-349845" y="5226028"/>
            <a:ext cx="1663495" cy="313512"/>
          </a:xfrm>
        </p:spPr>
        <p:txBody>
          <a:bodyPr vert="horz" lIns="91440" tIns="45720" rIns="91440" bIns="45720" rtlCol="0" anchor="ctr">
            <a:normAutofit/>
          </a:bodyPr>
          <a:lstStyle/>
          <a:p>
            <a:pPr algn="r">
              <a:spcAft>
                <a:spcPts val="600"/>
              </a:spcAft>
              <a:defRPr/>
            </a:pPr>
            <a:r>
              <a:rPr lang="en-US" sz="900" kern="1200">
                <a:solidFill>
                  <a:schemeClr val="bg1"/>
                </a:solidFill>
                <a:latin typeface="Calibri" panose="020F0502020204030204"/>
                <a:ea typeface="+mn-ea"/>
                <a:cs typeface="+mn-cs"/>
              </a:rPr>
              <a:t>SENIOR RESEARCH PROJECT</a:t>
            </a:r>
          </a:p>
        </p:txBody>
      </p:sp>
      <p:sp>
        <p:nvSpPr>
          <p:cNvPr id="3" name="Content Placeholder 2">
            <a:extLst>
              <a:ext uri="{FF2B5EF4-FFF2-40B4-BE49-F238E27FC236}">
                <a16:creationId xmlns:a16="http://schemas.microsoft.com/office/drawing/2014/main" id="{EDA439C5-45DE-7D69-781B-74478ECD743B}"/>
              </a:ext>
            </a:extLst>
          </p:cNvPr>
          <p:cNvSpPr>
            <a:spLocks noGrp="1"/>
          </p:cNvSpPr>
          <p:nvPr>
            <p:ph type="body" idx="1"/>
          </p:nvPr>
        </p:nvSpPr>
        <p:spPr>
          <a:xfrm>
            <a:off x="1168114" y="3000923"/>
            <a:ext cx="2557542" cy="3176039"/>
          </a:xfrm>
        </p:spPr>
        <p:txBody>
          <a:bodyPr vert="horz" lIns="91440" tIns="45720" rIns="91440" bIns="45720" rtlCol="0">
            <a:normAutofit/>
          </a:bodyPr>
          <a:lstStyle/>
          <a:p>
            <a:pPr indent="-228600">
              <a:buFont typeface="Arial" panose="020B0604020202020204" pitchFamily="34" charset="0"/>
              <a:buChar char="•"/>
            </a:pPr>
            <a:r>
              <a:rPr lang="en-US" sz="1600" b="0" i="0">
                <a:solidFill>
                  <a:schemeClr val="bg1"/>
                </a:solidFill>
                <a:effectLst/>
              </a:rPr>
              <a:t>Examined current cybersecurity programs and identified prevalent cyber attacks and educational security topics.</a:t>
            </a:r>
            <a:endParaRPr lang="en-US" sz="1600">
              <a:solidFill>
                <a:schemeClr val="bg1"/>
              </a:solidFill>
            </a:endParaRPr>
          </a:p>
        </p:txBody>
      </p:sp>
      <p:pic>
        <p:nvPicPr>
          <p:cNvPr id="9" name="Content Placeholder 8" descr="A screenshot of a computer&#10;&#10;Description automatically generated">
            <a:extLst>
              <a:ext uri="{FF2B5EF4-FFF2-40B4-BE49-F238E27FC236}">
                <a16:creationId xmlns:a16="http://schemas.microsoft.com/office/drawing/2014/main" id="{5AE5954D-719F-A5C1-52DF-1A34262F8B61}"/>
              </a:ext>
            </a:extLst>
          </p:cNvPr>
          <p:cNvPicPr>
            <a:picLocks noGrp="1" noChangeAspect="1"/>
          </p:cNvPicPr>
          <p:nvPr>
            <p:ph sz="half" idx="2"/>
          </p:nvPr>
        </p:nvPicPr>
        <p:blipFill rotWithShape="1">
          <a:blip r:embed="rId2"/>
          <a:srcRect l="20962" t="11596" r="8913" b="6031"/>
          <a:stretch/>
        </p:blipFill>
        <p:spPr>
          <a:xfrm>
            <a:off x="4067749" y="-1"/>
            <a:ext cx="8122242" cy="6858001"/>
          </a:xfrm>
          <a:prstGeom prst="rect">
            <a:avLst/>
          </a:prstGeom>
          <a:noFill/>
        </p:spPr>
      </p:pic>
    </p:spTree>
    <p:extLst>
      <p:ext uri="{BB962C8B-B14F-4D97-AF65-F5344CB8AC3E}">
        <p14:creationId xmlns:p14="http://schemas.microsoft.com/office/powerpoint/2010/main" val="142144392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38193" y="0"/>
            <a:ext cx="8453797"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4067739"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6CD904-BB7D-A371-F242-06AF42AB0389}"/>
              </a:ext>
            </a:extLst>
          </p:cNvPr>
          <p:cNvSpPr>
            <a:spLocks noGrp="1"/>
          </p:cNvSpPr>
          <p:nvPr>
            <p:ph type="title"/>
          </p:nvPr>
        </p:nvSpPr>
        <p:spPr>
          <a:xfrm>
            <a:off x="1156852" y="637763"/>
            <a:ext cx="2568804" cy="1631641"/>
          </a:xfrm>
        </p:spPr>
        <p:txBody>
          <a:bodyPr vert="horz" lIns="91440" tIns="45720" rIns="91440" bIns="45720" rtlCol="0" anchor="t">
            <a:normAutofit/>
          </a:bodyPr>
          <a:lstStyle/>
          <a:p>
            <a:r>
              <a:rPr lang="en-US" sz="3200">
                <a:solidFill>
                  <a:schemeClr val="bg1"/>
                </a:solidFill>
              </a:rPr>
              <a:t>Researching</a:t>
            </a:r>
          </a:p>
        </p:txBody>
      </p:sp>
      <p:sp>
        <p:nvSpPr>
          <p:cNvPr id="57" name="Rectangle 56">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2" y="2794337"/>
            <a:ext cx="457200"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a:extLst>
              <a:ext uri="{FF2B5EF4-FFF2-40B4-BE49-F238E27FC236}">
                <a16:creationId xmlns:a16="http://schemas.microsoft.com/office/drawing/2014/main" id="{26E0953E-46B9-88C8-FF4A-6EBEA842B66C}"/>
              </a:ext>
            </a:extLst>
          </p:cNvPr>
          <p:cNvSpPr>
            <a:spLocks noGrp="1"/>
          </p:cNvSpPr>
          <p:nvPr>
            <p:ph type="sldNum" sz="quarter" idx="12"/>
          </p:nvPr>
        </p:nvSpPr>
        <p:spPr>
          <a:xfrm>
            <a:off x="160867" y="3246439"/>
            <a:ext cx="672957" cy="343768"/>
          </a:xfrm>
        </p:spPr>
        <p:txBody>
          <a:bodyPr vert="horz" lIns="91440" tIns="45720" rIns="91440" bIns="45720" rtlCol="0" anchor="ctr">
            <a:normAutofit/>
          </a:bodyPr>
          <a:lstStyle/>
          <a:p>
            <a:pPr algn="ctr">
              <a:spcAft>
                <a:spcPts val="600"/>
              </a:spcAft>
              <a:defRPr/>
            </a:pPr>
            <a:fld id="{B5CEABB6-07DC-46E8-9B57-56EC44A396E5}" type="slidenum">
              <a:rPr lang="en-US" sz="1400">
                <a:solidFill>
                  <a:schemeClr val="bg1"/>
                </a:solidFill>
                <a:latin typeface="Calibri" panose="020F0502020204030204"/>
              </a:rPr>
              <a:pPr algn="ctr">
                <a:spcAft>
                  <a:spcPts val="600"/>
                </a:spcAft>
                <a:defRPr/>
              </a:pPr>
              <a:t>7</a:t>
            </a:fld>
            <a:endParaRPr lang="en-US" sz="1400">
              <a:solidFill>
                <a:schemeClr val="bg1"/>
              </a:solidFill>
              <a:latin typeface="Calibri" panose="020F0502020204030204"/>
            </a:endParaRPr>
          </a:p>
        </p:txBody>
      </p:sp>
      <p:sp>
        <p:nvSpPr>
          <p:cNvPr id="6" name="Footer Placeholder 5">
            <a:extLst>
              <a:ext uri="{FF2B5EF4-FFF2-40B4-BE49-F238E27FC236}">
                <a16:creationId xmlns:a16="http://schemas.microsoft.com/office/drawing/2014/main" id="{4F51A8CC-AC67-EFBE-99D9-CF159D93BC08}"/>
              </a:ext>
            </a:extLst>
          </p:cNvPr>
          <p:cNvSpPr>
            <a:spLocks noGrp="1"/>
          </p:cNvSpPr>
          <p:nvPr>
            <p:ph type="ftr" sz="quarter" idx="11"/>
          </p:nvPr>
        </p:nvSpPr>
        <p:spPr>
          <a:xfrm rot="5400000">
            <a:off x="-349845" y="5226028"/>
            <a:ext cx="1663495" cy="313512"/>
          </a:xfrm>
        </p:spPr>
        <p:txBody>
          <a:bodyPr vert="horz" lIns="91440" tIns="45720" rIns="91440" bIns="45720" rtlCol="0" anchor="ctr">
            <a:normAutofit/>
          </a:bodyPr>
          <a:lstStyle/>
          <a:p>
            <a:pPr algn="r">
              <a:spcAft>
                <a:spcPts val="600"/>
              </a:spcAft>
              <a:defRPr/>
            </a:pPr>
            <a:r>
              <a:rPr lang="en-US" sz="900" kern="1200">
                <a:solidFill>
                  <a:schemeClr val="bg1"/>
                </a:solidFill>
                <a:latin typeface="Calibri" panose="020F0502020204030204"/>
                <a:ea typeface="+mn-ea"/>
                <a:cs typeface="+mn-cs"/>
              </a:rPr>
              <a:t>SENIOR RESEARCH PROJECT</a:t>
            </a:r>
          </a:p>
        </p:txBody>
      </p:sp>
      <p:sp>
        <p:nvSpPr>
          <p:cNvPr id="3" name="Content Placeholder 2">
            <a:extLst>
              <a:ext uri="{FF2B5EF4-FFF2-40B4-BE49-F238E27FC236}">
                <a16:creationId xmlns:a16="http://schemas.microsoft.com/office/drawing/2014/main" id="{EDA439C5-45DE-7D69-781B-74478ECD743B}"/>
              </a:ext>
            </a:extLst>
          </p:cNvPr>
          <p:cNvSpPr>
            <a:spLocks noGrp="1"/>
          </p:cNvSpPr>
          <p:nvPr>
            <p:ph type="body" idx="1"/>
          </p:nvPr>
        </p:nvSpPr>
        <p:spPr>
          <a:xfrm>
            <a:off x="1168114" y="3000923"/>
            <a:ext cx="2557542" cy="3176039"/>
          </a:xfrm>
        </p:spPr>
        <p:txBody>
          <a:bodyPr vert="horz" lIns="91440" tIns="45720" rIns="91440" bIns="45720" rtlCol="0">
            <a:normAutofit/>
          </a:bodyPr>
          <a:lstStyle/>
          <a:p>
            <a:pPr indent="-228600">
              <a:buFont typeface="Arial" panose="020B0604020202020204" pitchFamily="34" charset="0"/>
              <a:buChar char="•"/>
            </a:pPr>
            <a:r>
              <a:rPr lang="en-US" sz="1600" b="0" i="0">
                <a:solidFill>
                  <a:schemeClr val="bg1"/>
                </a:solidFill>
                <a:effectLst/>
              </a:rPr>
              <a:t>Examined current cybersecurity programs and identified prevalent cyber attacks and educational security topics.</a:t>
            </a:r>
            <a:endParaRPr lang="en-US" sz="1600">
              <a:solidFill>
                <a:schemeClr val="bg1"/>
              </a:solidFill>
            </a:endParaRPr>
          </a:p>
        </p:txBody>
      </p:sp>
      <p:pic>
        <p:nvPicPr>
          <p:cNvPr id="11" name="Content Placeholder 10" descr="A screenshot of a computer&#10;&#10;Description automatically generated">
            <a:extLst>
              <a:ext uri="{FF2B5EF4-FFF2-40B4-BE49-F238E27FC236}">
                <a16:creationId xmlns:a16="http://schemas.microsoft.com/office/drawing/2014/main" id="{56F4B0BB-3809-8B2C-B9E1-69E67456637B}"/>
              </a:ext>
            </a:extLst>
          </p:cNvPr>
          <p:cNvPicPr>
            <a:picLocks noGrp="1" noChangeAspect="1"/>
          </p:cNvPicPr>
          <p:nvPr>
            <p:ph sz="quarter" idx="4"/>
          </p:nvPr>
        </p:nvPicPr>
        <p:blipFill rotWithShape="1">
          <a:blip r:embed="rId2"/>
          <a:srcRect l="20275" t="11151" r="10484" b="5890"/>
          <a:stretch/>
        </p:blipFill>
        <p:spPr>
          <a:xfrm>
            <a:off x="4059946" y="0"/>
            <a:ext cx="8124594" cy="6858000"/>
          </a:xfrm>
          <a:prstGeom prst="rect">
            <a:avLst/>
          </a:prstGeom>
          <a:noFill/>
        </p:spPr>
      </p:pic>
    </p:spTree>
    <p:extLst>
      <p:ext uri="{BB962C8B-B14F-4D97-AF65-F5344CB8AC3E}">
        <p14:creationId xmlns:p14="http://schemas.microsoft.com/office/powerpoint/2010/main" val="2313740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6CCA5F87-1D1E-45CB-8D83-FC7EEFAD9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close-up of a circuit board&#10;&#10;Description automatically generated">
            <a:extLst>
              <a:ext uri="{FF2B5EF4-FFF2-40B4-BE49-F238E27FC236}">
                <a16:creationId xmlns:a16="http://schemas.microsoft.com/office/drawing/2014/main" id="{67B8F7C9-A02F-F28C-E86F-9521AEDF0576}"/>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8907" t="6484" r="4603" b="-1"/>
          <a:stretch/>
        </p:blipFill>
        <p:spPr>
          <a:xfrm>
            <a:off x="20" y="10"/>
            <a:ext cx="8668492" cy="6857990"/>
          </a:xfrm>
          <a:prstGeom prst="rect">
            <a:avLst/>
          </a:prstGeom>
          <a:noFill/>
        </p:spPr>
      </p:pic>
      <p:sp>
        <p:nvSpPr>
          <p:cNvPr id="17" name="Rectangle 16">
            <a:extLst>
              <a:ext uri="{FF2B5EF4-FFF2-40B4-BE49-F238E27FC236}">
                <a16:creationId xmlns:a16="http://schemas.microsoft.com/office/drawing/2014/main" id="{7CCFC2C6-6238-4A2F-93DE-2ADF74AF6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711652" y="0"/>
            <a:ext cx="8480347"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7848600" y="1122363"/>
            <a:ext cx="4023360" cy="3204134"/>
          </a:xfrm>
        </p:spPr>
        <p:txBody>
          <a:bodyPr vert="horz" lIns="91440" tIns="45720" rIns="91440" bIns="45720" rtlCol="0" anchor="b">
            <a:normAutofit/>
          </a:bodyPr>
          <a:lstStyle/>
          <a:p>
            <a:r>
              <a:rPr lang="en-US" sz="4800" dirty="0"/>
              <a:t>Planning (Training)</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7848600" y="4872922"/>
            <a:ext cx="4023360" cy="1208141"/>
          </a:xfrm>
        </p:spPr>
        <p:txBody>
          <a:bodyPr vert="horz" lIns="91440" tIns="45720" rIns="91440" bIns="45720" rtlCol="0">
            <a:normAutofit/>
          </a:bodyPr>
          <a:lstStyle/>
          <a:p>
            <a:pPr>
              <a:lnSpc>
                <a:spcPct val="90000"/>
              </a:lnSpc>
            </a:pPr>
            <a:r>
              <a:rPr lang="en-US" sz="2000" b="0" i="0" dirty="0">
                <a:effectLst/>
              </a:rPr>
              <a:t>Utilization of GPT-4 for real-time question generation during the interactive program.</a:t>
            </a:r>
            <a:endParaRPr lang="en-US" sz="2000" dirty="0"/>
          </a:p>
        </p:txBody>
      </p:sp>
      <p:sp>
        <p:nvSpPr>
          <p:cNvPr id="19" name="Rectangle 1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7848600" y="6356350"/>
            <a:ext cx="3096491" cy="365125"/>
          </a:xfrm>
        </p:spPr>
        <p:txBody>
          <a:bodyPr vert="horz" lIns="91440" tIns="45720" rIns="91440" bIns="45720" rtlCol="0" anchor="ctr">
            <a:normAutofit/>
          </a:bodyPr>
          <a:lstStyle/>
          <a:p>
            <a:pPr algn="l">
              <a:spcAft>
                <a:spcPts val="600"/>
              </a:spcAft>
              <a:defRPr/>
            </a:pPr>
            <a:r>
              <a:rPr lang="en-US" kern="1200">
                <a:solidFill>
                  <a:schemeClr val="tx1">
                    <a:lumMod val="50000"/>
                    <a:lumOff val="50000"/>
                  </a:schemeClr>
                </a:solidFill>
                <a:latin typeface="Calibri" panose="020F0502020204030204"/>
                <a:ea typeface="+mn-ea"/>
                <a:cs typeface="+mn-cs"/>
              </a:rPr>
              <a:t>SENIOR RESEARCH PROJECT</a:t>
            </a:r>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11150138" y="6356350"/>
            <a:ext cx="721822" cy="365125"/>
          </a:xfrm>
        </p:spPr>
        <p:txBody>
          <a:bodyPr vert="horz" lIns="91440" tIns="45720" rIns="91440" bIns="45720" rtlCol="0" anchor="ctr">
            <a:normAutofit/>
          </a:bodyPr>
          <a:lstStyle/>
          <a:p>
            <a:pPr>
              <a:spcAft>
                <a:spcPts val="600"/>
              </a:spcAft>
              <a:defRPr/>
            </a:pPr>
            <a:fld id="{B5CEABB6-07DC-46E8-9B57-56EC44A396E5}" type="slidenum">
              <a:rPr lang="en-US">
                <a:solidFill>
                  <a:schemeClr val="tx1">
                    <a:lumMod val="50000"/>
                    <a:lumOff val="50000"/>
                  </a:schemeClr>
                </a:solidFill>
                <a:latin typeface="Calibri" panose="020F0502020204030204"/>
              </a:rPr>
              <a:pPr>
                <a:spcAft>
                  <a:spcPts val="600"/>
                </a:spcAft>
                <a:defRPr/>
              </a:pPr>
              <a:t>8</a:t>
            </a:fld>
            <a:endParaRPr lang="en-US">
              <a:solidFill>
                <a:schemeClr val="tx1">
                  <a:lumMod val="50000"/>
                  <a:lumOff val="50000"/>
                </a:schemeClr>
              </a:solidFill>
              <a:latin typeface="Calibri" panose="020F0502020204030204"/>
            </a:endParaRPr>
          </a:p>
        </p:txBody>
      </p:sp>
      <p:sp>
        <p:nvSpPr>
          <p:cNvPr id="8" name="Footer Placeholder 4">
            <a:extLst>
              <a:ext uri="{FF2B5EF4-FFF2-40B4-BE49-F238E27FC236}">
                <a16:creationId xmlns:a16="http://schemas.microsoft.com/office/drawing/2014/main" id="{8597FC20-51BB-9E50-A9C1-C4B1484B8DF3}"/>
              </a:ext>
            </a:extLst>
          </p:cNvPr>
          <p:cNvSpPr txBox="1">
            <a:spLocks/>
          </p:cNvSpPr>
          <p:nvPr/>
        </p:nvSpPr>
        <p:spPr>
          <a:xfrm>
            <a:off x="8165592" y="3548340"/>
            <a:ext cx="2743200" cy="2286000"/>
          </a:xfrm>
          <a:prstGeom prst="rect">
            <a:avLst/>
          </a:prstGeom>
        </p:spPr>
        <p:txBody>
          <a:bodyPr vert="horz" lIns="91440" tIns="45720" rIns="91440" bIns="45720" rtlCol="0">
            <a:normAutofit/>
          </a:bodyPr>
          <a:lstStyle>
            <a:defPPr>
              <a:defRPr lang="en-US"/>
            </a:defPPr>
            <a:lvl1pPr marL="0" algn="ctr"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endParaRPr lang="en-ZA" sz="1400" dirty="0">
              <a:solidFill>
                <a:schemeClr val="tx1"/>
              </a:solidFill>
            </a:endParaRPr>
          </a:p>
        </p:txBody>
      </p:sp>
    </p:spTree>
    <p:extLst>
      <p:ext uri="{BB962C8B-B14F-4D97-AF65-F5344CB8AC3E}">
        <p14:creationId xmlns:p14="http://schemas.microsoft.com/office/powerpoint/2010/main" val="1635216461"/>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295400" y="669925"/>
            <a:ext cx="4800600" cy="1325563"/>
          </a:xfrm>
        </p:spPr>
        <p:txBody>
          <a:bodyPr vert="horz" lIns="91440" tIns="45720" rIns="91440" bIns="45720" rtlCol="0" anchor="b">
            <a:normAutofit/>
          </a:bodyPr>
          <a:lstStyle/>
          <a:p>
            <a:r>
              <a:rPr lang="en-US" dirty="0">
                <a:solidFill>
                  <a:schemeClr val="bg1"/>
                </a:solidFill>
              </a:rPr>
              <a:t>Planning (measurement)</a:t>
            </a:r>
          </a:p>
        </p:txBody>
      </p:sp>
      <p:cxnSp>
        <p:nvCxnSpPr>
          <p:cNvPr id="61" name="Straight Connector 60">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4A2EB3F-4D60-451F-8F45-7D6654D2FCD9}"/>
              </a:ext>
            </a:extLst>
          </p:cNvPr>
          <p:cNvSpPr>
            <a:spLocks noGrp="1"/>
          </p:cNvSpPr>
          <p:nvPr>
            <p:ph type="body" idx="1"/>
          </p:nvPr>
        </p:nvSpPr>
        <p:spPr>
          <a:xfrm>
            <a:off x="647700" y="2304707"/>
            <a:ext cx="4800600" cy="3711571"/>
          </a:xfrm>
        </p:spPr>
        <p:txBody>
          <a:bodyPr vert="horz" lIns="91440" tIns="45720" rIns="91440" bIns="45720" rtlCol="0">
            <a:normAutofit/>
          </a:bodyPr>
          <a:lstStyle/>
          <a:p>
            <a:pPr indent="-228600">
              <a:buFont typeface="Arial" panose="020B0604020202020204" pitchFamily="34" charset="0"/>
              <a:buChar char="•"/>
            </a:pPr>
            <a:r>
              <a:rPr lang="en-US" sz="2000" b="0" i="0" dirty="0">
                <a:solidFill>
                  <a:schemeClr val="bg1"/>
                </a:solidFill>
                <a:effectLst/>
              </a:rPr>
              <a:t>Employed pre and post-tests to gauge participants' learning progress and program effectiveness</a:t>
            </a:r>
            <a:r>
              <a:rPr lang="en-US" sz="2000" dirty="0">
                <a:solidFill>
                  <a:schemeClr val="bg1"/>
                </a:solidFill>
              </a:rPr>
              <a:t>. </a:t>
            </a:r>
            <a:r>
              <a:rPr lang="en-US" sz="2000" b="0" i="0" dirty="0">
                <a:solidFill>
                  <a:schemeClr val="bg1"/>
                </a:solidFill>
                <a:effectLst/>
              </a:rPr>
              <a:t>Utilized Chat-GPT to generate questions, carefully selecting and modifying them as needed.</a:t>
            </a:r>
            <a:endParaRPr lang="en-US" sz="2000" dirty="0">
              <a:solidFill>
                <a:schemeClr val="bg1"/>
              </a:solidFill>
            </a:endParaRPr>
          </a:p>
        </p:txBody>
      </p:sp>
      <p:pic>
        <p:nvPicPr>
          <p:cNvPr id="25" name="Graphic 24" descr="Fork In Road with solid fill">
            <a:extLst>
              <a:ext uri="{FF2B5EF4-FFF2-40B4-BE49-F238E27FC236}">
                <a16:creationId xmlns:a16="http://schemas.microsoft.com/office/drawing/2014/main" id="{7E436211-2D54-47AE-BB55-F32290DDB594}"/>
              </a:ext>
            </a:extLst>
          </p:cNvPr>
          <p:cNvPicPr>
            <a:picLocks noChangeAspect="1"/>
          </p:cNvPicPr>
          <p:nvPr/>
        </p:nvPicPr>
        <p:blipFill>
          <a:blip r:embed="rId2">
            <a:extLst>
              <a:ext uri="{96DAC541-7B7A-43D3-8B79-37D633B846F1}">
                <asvg:svgBlip xmlns:asvg="http://schemas.microsoft.com/office/drawing/2016/SVG/main" r:embed="rId3"/>
              </a:ext>
            </a:extLst>
          </a:blip>
          <a:stretch/>
        </p:blipFill>
        <p:spPr>
          <a:xfrm>
            <a:off x="1655734" y="1866769"/>
            <a:ext cx="2784532" cy="2784532"/>
          </a:xfrm>
          <a:prstGeom prst="rect">
            <a:avLst/>
          </a:prstGeom>
        </p:spPr>
      </p:pic>
      <p:sp>
        <p:nvSpPr>
          <p:cNvPr id="63" name="Rectangle 62">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3374229" y="6356350"/>
            <a:ext cx="3945835" cy="365125"/>
          </a:xfrm>
        </p:spPr>
        <p:txBody>
          <a:bodyPr vert="horz" lIns="91440" tIns="45720" rIns="91440" bIns="45720" rtlCol="0" anchor="ctr">
            <a:normAutofit/>
          </a:bodyPr>
          <a:lstStyle/>
          <a:p>
            <a:pPr>
              <a:spcAft>
                <a:spcPts val="600"/>
              </a:spcAft>
            </a:pPr>
            <a:r>
              <a:rPr lang="en-US" kern="1200">
                <a:solidFill>
                  <a:schemeClr val="bg1">
                    <a:lumMod val="50000"/>
                  </a:schemeClr>
                </a:solidFill>
                <a:latin typeface="+mn-lt"/>
                <a:ea typeface="+mn-ea"/>
                <a:cs typeface="+mn-cs"/>
              </a:rPr>
              <a:t>SENIOR RESEARCH PROJECT</a:t>
            </a:r>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9303026" y="6356350"/>
            <a:ext cx="2050774" cy="365125"/>
          </a:xfrm>
        </p:spPr>
        <p:txBody>
          <a:bodyPr vert="horz" lIns="91440" tIns="45720" rIns="91440" bIns="45720" rtlCol="0" anchor="ctr">
            <a:normAutofit/>
          </a:bodyPr>
          <a:lstStyle/>
          <a:p>
            <a:pPr>
              <a:spcAft>
                <a:spcPts val="600"/>
              </a:spcAft>
            </a:pPr>
            <a:fld id="{B5CEABB6-07DC-46E8-9B57-56EC44A396E5}" type="slidenum">
              <a:rPr lang="en-US">
                <a:solidFill>
                  <a:schemeClr val="bg1">
                    <a:lumMod val="50000"/>
                  </a:schemeClr>
                </a:solidFill>
              </a:rPr>
              <a:pPr>
                <a:spcAft>
                  <a:spcPts val="600"/>
                </a:spcAft>
              </a:pPr>
              <a:t>9</a:t>
            </a:fld>
            <a:endParaRPr lang="en-US">
              <a:solidFill>
                <a:schemeClr val="bg1">
                  <a:lumMod val="50000"/>
                </a:schemeClr>
              </a:solidFill>
            </a:endParaRPr>
          </a:p>
        </p:txBody>
      </p:sp>
      <p:sp>
        <p:nvSpPr>
          <p:cNvPr id="65" name="Rectangle 64">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screenshot of a computer&#10;&#10;Description automatically generated">
            <a:extLst>
              <a:ext uri="{FF2B5EF4-FFF2-40B4-BE49-F238E27FC236}">
                <a16:creationId xmlns:a16="http://schemas.microsoft.com/office/drawing/2014/main" id="{3F9A18AE-FF91-2FF6-B8E2-A56C88EDC368}"/>
              </a:ext>
            </a:extLst>
          </p:cNvPr>
          <p:cNvPicPr>
            <a:picLocks noGrp="1" noChangeAspect="1"/>
          </p:cNvPicPr>
          <p:nvPr>
            <p:ph sz="half" idx="2"/>
          </p:nvPr>
        </p:nvPicPr>
        <p:blipFill rotWithShape="1">
          <a:blip r:embed="rId4"/>
          <a:srcRect l="21262" t="10025" r="9660" b="5815"/>
          <a:stretch/>
        </p:blipFill>
        <p:spPr>
          <a:xfrm>
            <a:off x="5483224" y="-68260"/>
            <a:ext cx="6757017" cy="6926260"/>
          </a:xfrm>
          <a:prstGeom prst="rect">
            <a:avLst/>
          </a:prstGeom>
          <a:noFill/>
        </p:spPr>
      </p:pic>
      <p:sp>
        <p:nvSpPr>
          <p:cNvPr id="8" name="Footer Placeholder 4">
            <a:extLst>
              <a:ext uri="{FF2B5EF4-FFF2-40B4-BE49-F238E27FC236}">
                <a16:creationId xmlns:a16="http://schemas.microsoft.com/office/drawing/2014/main" id="{8597FC20-51BB-9E50-A9C1-C4B1484B8DF3}"/>
              </a:ext>
            </a:extLst>
          </p:cNvPr>
          <p:cNvSpPr txBox="1">
            <a:spLocks/>
          </p:cNvSpPr>
          <p:nvPr/>
        </p:nvSpPr>
        <p:spPr>
          <a:xfrm>
            <a:off x="4374203" y="6561136"/>
            <a:ext cx="4114800" cy="365125"/>
          </a:xfrm>
          <a:prstGeom prst="rect">
            <a:avLst/>
          </a:prstGeom>
          <a:noFill/>
        </p:spPr>
        <p:txBody>
          <a:bodyPr vert="horz" lIns="91440" tIns="45720" rIns="91440" bIns="45720" rtlCol="0" anchor="ctr">
            <a:normAutofit/>
          </a:bodyPr>
          <a:lstStyle>
            <a:defPPr>
              <a:defRPr lang="en-US"/>
            </a:defPPr>
            <a:lvl1pPr marL="0" algn="ctr"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ZA" dirty="0"/>
              <a:t>Chat-GPT pre-test question snippet</a:t>
            </a:r>
          </a:p>
        </p:txBody>
      </p:sp>
    </p:spTree>
    <p:extLst>
      <p:ext uri="{BB962C8B-B14F-4D97-AF65-F5344CB8AC3E}">
        <p14:creationId xmlns:p14="http://schemas.microsoft.com/office/powerpoint/2010/main" val="1114055465"/>
      </p:ext>
    </p:extLst>
  </p:cSld>
  <p:clrMapOvr>
    <a:masterClrMapping/>
  </p:clrMapOvr>
  <p:transition spd="slow">
    <p:push dir="u"/>
  </p:transition>
</p:sld>
</file>

<file path=ppt/theme/theme1.xml><?xml version="1.0" encoding="utf-8"?>
<a:theme xmlns:a="http://schemas.openxmlformats.org/drawingml/2006/main" name="Custom">
  <a:themeElements>
    <a:clrScheme name="TM16411243">
      <a:dk1>
        <a:srgbClr val="000000"/>
      </a:dk1>
      <a:lt1>
        <a:srgbClr val="FFFFFF"/>
      </a:lt1>
      <a:dk2>
        <a:srgbClr val="2B2E42"/>
      </a:dk2>
      <a:lt2>
        <a:srgbClr val="E7E6E6"/>
      </a:lt2>
      <a:accent1>
        <a:srgbClr val="F4CE2F"/>
      </a:accent1>
      <a:accent2>
        <a:srgbClr val="D23958"/>
      </a:accent2>
      <a:accent3>
        <a:srgbClr val="F58020"/>
      </a:accent3>
      <a:accent4>
        <a:srgbClr val="009AD5"/>
      </a:accent4>
      <a:accent5>
        <a:srgbClr val="0479CE"/>
      </a:accent5>
      <a:accent6>
        <a:srgbClr val="25C29C"/>
      </a:accent6>
      <a:hlink>
        <a:srgbClr val="0563C1"/>
      </a:hlink>
      <a:folHlink>
        <a:srgbClr val="954F72"/>
      </a:folHlink>
    </a:clrScheme>
    <a:fontScheme name="Custom 70">
      <a:majorFont>
        <a:latin typeface="Avenir Next LT Pro Demi"/>
        <a:ea typeface=""/>
        <a:cs typeface=""/>
      </a:majorFont>
      <a:minorFont>
        <a:latin typeface="Avenir Next LT Pro "/>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6411243_Win32_SL_v4" id="{5E1028BC-039D-4A85-8182-5BC71B8BBFDB}" vid="{8FC0B532-47E6-48BF-A500-9A0D2EC4382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4EF084B-5A4B-4E86-9EFC-7F4F11C202FE}">
  <ds:schemaRefs>
    <ds:schemaRef ds:uri="http://schemas.microsoft.com/sharepoint/v3/contenttype/forms"/>
  </ds:schemaRefs>
</ds:datastoreItem>
</file>

<file path=customXml/itemProps2.xml><?xml version="1.0" encoding="utf-8"?>
<ds:datastoreItem xmlns:ds="http://schemas.openxmlformats.org/officeDocument/2006/customXml" ds:itemID="{3F6ABA68-728F-44C2-8940-18E1D6B008E4}">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F840516B-48FB-4D57-95FA-8E4F976B93F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2861</TotalTime>
  <Words>543</Words>
  <Application>Microsoft Office PowerPoint</Application>
  <PresentationFormat>Widescreen</PresentationFormat>
  <Paragraphs>122</Paragraphs>
  <Slides>16</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16</vt:i4>
      </vt:variant>
    </vt:vector>
  </HeadingPairs>
  <TitlesOfParts>
    <vt:vector size="25" baseType="lpstr">
      <vt:lpstr>ADLaM Display</vt:lpstr>
      <vt:lpstr>Arial</vt:lpstr>
      <vt:lpstr>Avenir Next LT Pro </vt:lpstr>
      <vt:lpstr>Avenir Next LT Pro Demi</vt:lpstr>
      <vt:lpstr>Calibri</vt:lpstr>
      <vt:lpstr>Calibri Light</vt:lpstr>
      <vt:lpstr>Söhne</vt:lpstr>
      <vt:lpstr>Custom</vt:lpstr>
      <vt:lpstr>Office Theme</vt:lpstr>
      <vt:lpstr>A new approach to cybersecurity awareness: automated by GPT-4  Creating a unique cybersecurity awareness program distinct from existing platforms like KnowBe4. </vt:lpstr>
      <vt:lpstr>Purpose</vt:lpstr>
      <vt:lpstr>Project timeline  </vt:lpstr>
      <vt:lpstr>Initiating</vt:lpstr>
      <vt:lpstr>Validating</vt:lpstr>
      <vt:lpstr>Researching</vt:lpstr>
      <vt:lpstr>Researching</vt:lpstr>
      <vt:lpstr>Planning (Training)</vt:lpstr>
      <vt:lpstr>Planning (measurement)</vt:lpstr>
      <vt:lpstr>Planning (control group)</vt:lpstr>
      <vt:lpstr>Experimenting</vt:lpstr>
      <vt:lpstr>Game plan for spring 2024</vt:lpstr>
      <vt:lpstr>Key concerns</vt:lpstr>
      <vt:lpstr>Key concerns</vt:lpstr>
      <vt:lpstr>Key concerns Cont’d</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new approach to cybersecurity awareness: automated by OpenAI</dc:title>
  <dc:creator>Zende Magloire</dc:creator>
  <cp:lastModifiedBy>Zende Magloire</cp:lastModifiedBy>
  <cp:revision>22</cp:revision>
  <dcterms:created xsi:type="dcterms:W3CDTF">2023-11-27T01:20:31Z</dcterms:created>
  <dcterms:modified xsi:type="dcterms:W3CDTF">2023-12-05T19:34:28Z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